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47" r:id="rId2"/>
    <p:sldId id="330" r:id="rId3"/>
    <p:sldId id="360" r:id="rId4"/>
    <p:sldId id="361" r:id="rId5"/>
    <p:sldId id="271" r:id="rId6"/>
    <p:sldId id="282" r:id="rId7"/>
    <p:sldId id="623" r:id="rId8"/>
    <p:sldId id="735" r:id="rId9"/>
    <p:sldId id="734" r:id="rId10"/>
    <p:sldId id="746" r:id="rId11"/>
    <p:sldId id="365" r:id="rId12"/>
    <p:sldId id="791" r:id="rId13"/>
    <p:sldId id="300" r:id="rId14"/>
    <p:sldId id="292" r:id="rId15"/>
    <p:sldId id="291" r:id="rId16"/>
    <p:sldId id="293" r:id="rId17"/>
    <p:sldId id="349" r:id="rId18"/>
    <p:sldId id="789" r:id="rId19"/>
    <p:sldId id="790" r:id="rId20"/>
    <p:sldId id="295" r:id="rId21"/>
    <p:sldId id="356" r:id="rId22"/>
    <p:sldId id="313" r:id="rId23"/>
    <p:sldId id="296" r:id="rId24"/>
    <p:sldId id="297" r:id="rId25"/>
    <p:sldId id="306" r:id="rId26"/>
    <p:sldId id="307" r:id="rId27"/>
    <p:sldId id="303" r:id="rId28"/>
    <p:sldId id="366" r:id="rId29"/>
    <p:sldId id="363" r:id="rId30"/>
    <p:sldId id="367" r:id="rId31"/>
    <p:sldId id="358" r:id="rId32"/>
    <p:sldId id="357" r:id="rId33"/>
    <p:sldId id="359" r:id="rId34"/>
    <p:sldId id="362" r:id="rId35"/>
    <p:sldId id="364" r:id="rId36"/>
    <p:sldId id="792" r:id="rId37"/>
    <p:sldId id="793" r:id="rId38"/>
    <p:sldId id="794" r:id="rId39"/>
    <p:sldId id="328" r:id="rId40"/>
    <p:sldId id="795" r:id="rId41"/>
    <p:sldId id="796" r:id="rId42"/>
    <p:sldId id="355" r:id="rId43"/>
    <p:sldId id="797" r:id="rId44"/>
  </p:sldIdLst>
  <p:sldSz cx="9144000" cy="6858000" type="screen4x3"/>
  <p:notesSz cx="6888163" cy="9677400"/>
  <p:defaultTextStyle>
    <a:defPPr>
      <a:defRPr lang="it-IT"/>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CCCC00"/>
    <a:srgbClr val="006600"/>
    <a:srgbClr val="00579F"/>
    <a:srgbClr val="443D32"/>
    <a:srgbClr val="003968"/>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3" autoAdjust="0"/>
    <p:restoredTop sz="95865" autoAdjust="0"/>
  </p:normalViewPr>
  <p:slideViewPr>
    <p:cSldViewPr>
      <p:cViewPr varScale="1">
        <p:scale>
          <a:sx n="79" d="100"/>
          <a:sy n="79" d="100"/>
        </p:scale>
        <p:origin x="636"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C:\Users\Roberto%20Berardi\Desktop\ETS\Tissue%20world%20Nice\Tissue%20World%202011\Correlazione%20Cons%20tissue%20Procapite%20Attesa%20vita.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703681835361197E-2"/>
          <c:y val="4.1906770256583348E-2"/>
          <c:w val="0.89496858800643309"/>
          <c:h val="0.82764992266016502"/>
        </c:manualLayout>
      </c:layout>
      <c:scatterChart>
        <c:scatterStyle val="lineMarker"/>
        <c:varyColors val="0"/>
        <c:ser>
          <c:idx val="0"/>
          <c:order val="0"/>
          <c:spPr>
            <a:ln w="28575">
              <a:noFill/>
            </a:ln>
          </c:spPr>
          <c:marker>
            <c:spPr>
              <a:solidFill>
                <a:srgbClr val="0000FF"/>
              </a:solidFill>
            </c:spPr>
          </c:marker>
          <c:dPt>
            <c:idx val="3"/>
            <c:marker>
              <c:spPr>
                <a:solidFill>
                  <a:srgbClr val="FF0000"/>
                </a:solidFill>
              </c:spPr>
            </c:marker>
            <c:bubble3D val="0"/>
            <c:extLst>
              <c:ext xmlns:c16="http://schemas.microsoft.com/office/drawing/2014/chart" uri="{C3380CC4-5D6E-409C-BE32-E72D297353CC}">
                <c16:uniqueId val="{00000000-474F-4C5B-ADDB-B982F419D073}"/>
              </c:ext>
            </c:extLst>
          </c:dPt>
          <c:dPt>
            <c:idx val="6"/>
            <c:marker>
              <c:spPr>
                <a:solidFill>
                  <a:srgbClr val="FF0000"/>
                </a:solidFill>
              </c:spPr>
            </c:marker>
            <c:bubble3D val="0"/>
            <c:extLst>
              <c:ext xmlns:c16="http://schemas.microsoft.com/office/drawing/2014/chart" uri="{C3380CC4-5D6E-409C-BE32-E72D297353CC}">
                <c16:uniqueId val="{00000001-474F-4C5B-ADDB-B982F419D073}"/>
              </c:ext>
            </c:extLst>
          </c:dPt>
          <c:dPt>
            <c:idx val="10"/>
            <c:marker>
              <c:spPr>
                <a:solidFill>
                  <a:srgbClr val="FF0000"/>
                </a:solidFill>
              </c:spPr>
            </c:marker>
            <c:bubble3D val="0"/>
            <c:extLst>
              <c:ext xmlns:c16="http://schemas.microsoft.com/office/drawing/2014/chart" uri="{C3380CC4-5D6E-409C-BE32-E72D297353CC}">
                <c16:uniqueId val="{00000002-474F-4C5B-ADDB-B982F419D073}"/>
              </c:ext>
            </c:extLst>
          </c:dPt>
          <c:dPt>
            <c:idx val="11"/>
            <c:marker>
              <c:spPr>
                <a:solidFill>
                  <a:srgbClr val="FF0000"/>
                </a:solidFill>
              </c:spPr>
            </c:marker>
            <c:bubble3D val="0"/>
            <c:extLst>
              <c:ext xmlns:c16="http://schemas.microsoft.com/office/drawing/2014/chart" uri="{C3380CC4-5D6E-409C-BE32-E72D297353CC}">
                <c16:uniqueId val="{00000003-474F-4C5B-ADDB-B982F419D073}"/>
              </c:ext>
            </c:extLst>
          </c:dPt>
          <c:dPt>
            <c:idx val="13"/>
            <c:marker>
              <c:spPr>
                <a:solidFill>
                  <a:srgbClr val="FF0000"/>
                </a:solidFill>
              </c:spPr>
            </c:marker>
            <c:bubble3D val="0"/>
            <c:extLst>
              <c:ext xmlns:c16="http://schemas.microsoft.com/office/drawing/2014/chart" uri="{C3380CC4-5D6E-409C-BE32-E72D297353CC}">
                <c16:uniqueId val="{00000004-474F-4C5B-ADDB-B982F419D073}"/>
              </c:ext>
            </c:extLst>
          </c:dPt>
          <c:dPt>
            <c:idx val="16"/>
            <c:marker>
              <c:spPr>
                <a:solidFill>
                  <a:srgbClr val="FF0000"/>
                </a:solidFill>
              </c:spPr>
            </c:marker>
            <c:bubble3D val="0"/>
            <c:extLst>
              <c:ext xmlns:c16="http://schemas.microsoft.com/office/drawing/2014/chart" uri="{C3380CC4-5D6E-409C-BE32-E72D297353CC}">
                <c16:uniqueId val="{00000005-474F-4C5B-ADDB-B982F419D073}"/>
              </c:ext>
            </c:extLst>
          </c:dPt>
          <c:dPt>
            <c:idx val="25"/>
            <c:marker>
              <c:spPr>
                <a:solidFill>
                  <a:srgbClr val="FF0000"/>
                </a:solidFill>
              </c:spPr>
            </c:marker>
            <c:bubble3D val="0"/>
            <c:extLst>
              <c:ext xmlns:c16="http://schemas.microsoft.com/office/drawing/2014/chart" uri="{C3380CC4-5D6E-409C-BE32-E72D297353CC}">
                <c16:uniqueId val="{00000006-474F-4C5B-ADDB-B982F419D073}"/>
              </c:ext>
            </c:extLst>
          </c:dPt>
          <c:dPt>
            <c:idx val="31"/>
            <c:marker>
              <c:spPr>
                <a:solidFill>
                  <a:srgbClr val="FF0000"/>
                </a:solidFill>
              </c:spPr>
            </c:marker>
            <c:bubble3D val="0"/>
            <c:extLst>
              <c:ext xmlns:c16="http://schemas.microsoft.com/office/drawing/2014/chart" uri="{C3380CC4-5D6E-409C-BE32-E72D297353CC}">
                <c16:uniqueId val="{00000007-474F-4C5B-ADDB-B982F419D073}"/>
              </c:ext>
            </c:extLst>
          </c:dPt>
          <c:dPt>
            <c:idx val="32"/>
            <c:marker>
              <c:spPr>
                <a:solidFill>
                  <a:srgbClr val="FF0000"/>
                </a:solidFill>
              </c:spPr>
            </c:marker>
            <c:bubble3D val="0"/>
            <c:extLst>
              <c:ext xmlns:c16="http://schemas.microsoft.com/office/drawing/2014/chart" uri="{C3380CC4-5D6E-409C-BE32-E72D297353CC}">
                <c16:uniqueId val="{00000008-474F-4C5B-ADDB-B982F419D073}"/>
              </c:ext>
            </c:extLst>
          </c:dPt>
          <c:dPt>
            <c:idx val="34"/>
            <c:marker>
              <c:spPr>
                <a:solidFill>
                  <a:srgbClr val="FF0000"/>
                </a:solidFill>
              </c:spPr>
            </c:marker>
            <c:bubble3D val="0"/>
            <c:extLst>
              <c:ext xmlns:c16="http://schemas.microsoft.com/office/drawing/2014/chart" uri="{C3380CC4-5D6E-409C-BE32-E72D297353CC}">
                <c16:uniqueId val="{00000009-474F-4C5B-ADDB-B982F419D073}"/>
              </c:ext>
            </c:extLst>
          </c:dPt>
          <c:dPt>
            <c:idx val="53"/>
            <c:marker>
              <c:spPr>
                <a:solidFill>
                  <a:srgbClr val="FF0000"/>
                </a:solidFill>
              </c:spPr>
            </c:marker>
            <c:bubble3D val="0"/>
            <c:extLst>
              <c:ext xmlns:c16="http://schemas.microsoft.com/office/drawing/2014/chart" uri="{C3380CC4-5D6E-409C-BE32-E72D297353CC}">
                <c16:uniqueId val="{0000000A-474F-4C5B-ADDB-B982F419D073}"/>
              </c:ext>
            </c:extLst>
          </c:dPt>
          <c:dPt>
            <c:idx val="54"/>
            <c:marker>
              <c:spPr>
                <a:solidFill>
                  <a:srgbClr val="FF0000"/>
                </a:solidFill>
              </c:spPr>
            </c:marker>
            <c:bubble3D val="0"/>
            <c:extLst>
              <c:ext xmlns:c16="http://schemas.microsoft.com/office/drawing/2014/chart" uri="{C3380CC4-5D6E-409C-BE32-E72D297353CC}">
                <c16:uniqueId val="{0000000B-474F-4C5B-ADDB-B982F419D073}"/>
              </c:ext>
            </c:extLst>
          </c:dPt>
          <c:dPt>
            <c:idx val="56"/>
            <c:marker>
              <c:spPr>
                <a:solidFill>
                  <a:srgbClr val="FF0000"/>
                </a:solidFill>
              </c:spPr>
            </c:marker>
            <c:bubble3D val="0"/>
            <c:extLst>
              <c:ext xmlns:c16="http://schemas.microsoft.com/office/drawing/2014/chart" uri="{C3380CC4-5D6E-409C-BE32-E72D297353CC}">
                <c16:uniqueId val="{0000000C-474F-4C5B-ADDB-B982F419D073}"/>
              </c:ext>
            </c:extLst>
          </c:dPt>
          <c:dPt>
            <c:idx val="58"/>
            <c:marker>
              <c:spPr>
                <a:solidFill>
                  <a:srgbClr val="FF0000"/>
                </a:solidFill>
              </c:spPr>
            </c:marker>
            <c:bubble3D val="0"/>
            <c:extLst>
              <c:ext xmlns:c16="http://schemas.microsoft.com/office/drawing/2014/chart" uri="{C3380CC4-5D6E-409C-BE32-E72D297353CC}">
                <c16:uniqueId val="{0000000D-474F-4C5B-ADDB-B982F419D073}"/>
              </c:ext>
            </c:extLst>
          </c:dPt>
          <c:dPt>
            <c:idx val="62"/>
            <c:marker>
              <c:spPr>
                <a:solidFill>
                  <a:srgbClr val="FF0000"/>
                </a:solidFill>
              </c:spPr>
            </c:marker>
            <c:bubble3D val="0"/>
            <c:extLst>
              <c:ext xmlns:c16="http://schemas.microsoft.com/office/drawing/2014/chart" uri="{C3380CC4-5D6E-409C-BE32-E72D297353CC}">
                <c16:uniqueId val="{0000000E-474F-4C5B-ADDB-B982F419D073}"/>
              </c:ext>
            </c:extLst>
          </c:dPt>
          <c:trendline>
            <c:spPr>
              <a:ln w="31750">
                <a:solidFill>
                  <a:srgbClr val="00B050"/>
                </a:solidFill>
                <a:prstDash val="dash"/>
              </a:ln>
            </c:spPr>
            <c:trendlineType val="log"/>
            <c:dispRSqr val="1"/>
            <c:dispEq val="0"/>
            <c:trendlineLbl>
              <c:layout>
                <c:manualLayout>
                  <c:x val="4.3666905718937117E-2"/>
                  <c:y val="0.62118027568430667"/>
                </c:manualLayout>
              </c:layout>
              <c:numFmt formatCode="General" sourceLinked="0"/>
              <c:txPr>
                <a:bodyPr/>
                <a:lstStyle/>
                <a:p>
                  <a:pPr>
                    <a:defRPr sz="1400" b="1"/>
                  </a:pPr>
                  <a:endParaRPr lang="it-IT"/>
                </a:p>
              </c:txPr>
            </c:trendlineLbl>
          </c:trendline>
          <c:xVal>
            <c:numRef>
              <c:f>'Foglio1 (2)'!$B$3:$B$75</c:f>
              <c:numCache>
                <c:formatCode>#.#00</c:formatCode>
                <c:ptCount val="73"/>
                <c:pt idx="0">
                  <c:v>16.399999999999999</c:v>
                </c:pt>
                <c:pt idx="1">
                  <c:v>16.8</c:v>
                </c:pt>
                <c:pt idx="2">
                  <c:v>17.8</c:v>
                </c:pt>
                <c:pt idx="3">
                  <c:v>19.600000000000001</c:v>
                </c:pt>
                <c:pt idx="4">
                  <c:v>15.3</c:v>
                </c:pt>
                <c:pt idx="5">
                  <c:v>12.9</c:v>
                </c:pt>
                <c:pt idx="6">
                  <c:v>15.9</c:v>
                </c:pt>
                <c:pt idx="7">
                  <c:v>14.7</c:v>
                </c:pt>
                <c:pt idx="8">
                  <c:v>13.4</c:v>
                </c:pt>
                <c:pt idx="9">
                  <c:v>17</c:v>
                </c:pt>
                <c:pt idx="10">
                  <c:v>16.5</c:v>
                </c:pt>
                <c:pt idx="11">
                  <c:v>13.6</c:v>
                </c:pt>
                <c:pt idx="12">
                  <c:v>15.5</c:v>
                </c:pt>
                <c:pt idx="13">
                  <c:v>13.5</c:v>
                </c:pt>
                <c:pt idx="14">
                  <c:v>11.4</c:v>
                </c:pt>
                <c:pt idx="15">
                  <c:v>14.8</c:v>
                </c:pt>
                <c:pt idx="16">
                  <c:v>1.7</c:v>
                </c:pt>
                <c:pt idx="17">
                  <c:v>0.78</c:v>
                </c:pt>
                <c:pt idx="18">
                  <c:v>4.3</c:v>
                </c:pt>
                <c:pt idx="19">
                  <c:v>8.5</c:v>
                </c:pt>
                <c:pt idx="20">
                  <c:v>8</c:v>
                </c:pt>
                <c:pt idx="21">
                  <c:v>7.5</c:v>
                </c:pt>
                <c:pt idx="22">
                  <c:v>8.9</c:v>
                </c:pt>
                <c:pt idx="23">
                  <c:v>5.2</c:v>
                </c:pt>
                <c:pt idx="24">
                  <c:v>5.3</c:v>
                </c:pt>
                <c:pt idx="25">
                  <c:v>4.8</c:v>
                </c:pt>
                <c:pt idx="26">
                  <c:v>2.8</c:v>
                </c:pt>
                <c:pt idx="27">
                  <c:v>3.2</c:v>
                </c:pt>
                <c:pt idx="28">
                  <c:v>7.2</c:v>
                </c:pt>
                <c:pt idx="29">
                  <c:v>14.4</c:v>
                </c:pt>
                <c:pt idx="30">
                  <c:v>1</c:v>
                </c:pt>
                <c:pt idx="31">
                  <c:v>23.3</c:v>
                </c:pt>
                <c:pt idx="32">
                  <c:v>24.4</c:v>
                </c:pt>
                <c:pt idx="33">
                  <c:v>4.7</c:v>
                </c:pt>
                <c:pt idx="34">
                  <c:v>3.9</c:v>
                </c:pt>
                <c:pt idx="35">
                  <c:v>9.4</c:v>
                </c:pt>
                <c:pt idx="36">
                  <c:v>3.7</c:v>
                </c:pt>
                <c:pt idx="37">
                  <c:v>9.5</c:v>
                </c:pt>
                <c:pt idx="38">
                  <c:v>3.3</c:v>
                </c:pt>
                <c:pt idx="39">
                  <c:v>4.5</c:v>
                </c:pt>
                <c:pt idx="40">
                  <c:v>3</c:v>
                </c:pt>
                <c:pt idx="41">
                  <c:v>7.6</c:v>
                </c:pt>
                <c:pt idx="42">
                  <c:v>1.9</c:v>
                </c:pt>
                <c:pt idx="43">
                  <c:v>5.3</c:v>
                </c:pt>
                <c:pt idx="44">
                  <c:v>0.71</c:v>
                </c:pt>
                <c:pt idx="45">
                  <c:v>14.7</c:v>
                </c:pt>
                <c:pt idx="46">
                  <c:v>3.1</c:v>
                </c:pt>
                <c:pt idx="47">
                  <c:v>7.4</c:v>
                </c:pt>
                <c:pt idx="48">
                  <c:v>7.6</c:v>
                </c:pt>
                <c:pt idx="49">
                  <c:v>4.2</c:v>
                </c:pt>
                <c:pt idx="50">
                  <c:v>1.6</c:v>
                </c:pt>
                <c:pt idx="51">
                  <c:v>2.1</c:v>
                </c:pt>
                <c:pt idx="52">
                  <c:v>6.8</c:v>
                </c:pt>
                <c:pt idx="53">
                  <c:v>14</c:v>
                </c:pt>
                <c:pt idx="54">
                  <c:v>2.8</c:v>
                </c:pt>
                <c:pt idx="55">
                  <c:v>15.2</c:v>
                </c:pt>
                <c:pt idx="56">
                  <c:v>0.05</c:v>
                </c:pt>
                <c:pt idx="57">
                  <c:v>0.56999999999999995</c:v>
                </c:pt>
                <c:pt idx="58">
                  <c:v>8.8000000000000007</c:v>
                </c:pt>
                <c:pt idx="59">
                  <c:v>4.5</c:v>
                </c:pt>
                <c:pt idx="60">
                  <c:v>0.48</c:v>
                </c:pt>
                <c:pt idx="61">
                  <c:v>9.5</c:v>
                </c:pt>
                <c:pt idx="62">
                  <c:v>14.5</c:v>
                </c:pt>
                <c:pt idx="63">
                  <c:v>1.5</c:v>
                </c:pt>
                <c:pt idx="64">
                  <c:v>0.44</c:v>
                </c:pt>
                <c:pt idx="65">
                  <c:v>0.25</c:v>
                </c:pt>
                <c:pt idx="66">
                  <c:v>0.57999999999999996</c:v>
                </c:pt>
                <c:pt idx="67">
                  <c:v>0.5</c:v>
                </c:pt>
                <c:pt idx="68">
                  <c:v>0.52</c:v>
                </c:pt>
                <c:pt idx="69">
                  <c:v>0.43</c:v>
                </c:pt>
                <c:pt idx="70">
                  <c:v>4.2</c:v>
                </c:pt>
                <c:pt idx="71">
                  <c:v>13.7</c:v>
                </c:pt>
                <c:pt idx="72">
                  <c:v>15.8</c:v>
                </c:pt>
              </c:numCache>
            </c:numRef>
          </c:xVal>
          <c:yVal>
            <c:numRef>
              <c:f>'Foglio1 (2)'!$C$3:$C$75</c:f>
              <c:numCache>
                <c:formatCode>#.#00</c:formatCode>
                <c:ptCount val="73"/>
                <c:pt idx="0">
                  <c:v>78.319999999999993</c:v>
                </c:pt>
                <c:pt idx="1">
                  <c:v>79.09</c:v>
                </c:pt>
                <c:pt idx="2">
                  <c:v>80.290000000000006</c:v>
                </c:pt>
                <c:pt idx="3">
                  <c:v>80.75</c:v>
                </c:pt>
                <c:pt idx="4">
                  <c:v>79.64</c:v>
                </c:pt>
                <c:pt idx="5">
                  <c:v>79.209999999999994</c:v>
                </c:pt>
                <c:pt idx="6">
                  <c:v>79.48</c:v>
                </c:pt>
                <c:pt idx="7">
                  <c:v>79.400000000000006</c:v>
                </c:pt>
                <c:pt idx="8">
                  <c:v>79.650000000000006</c:v>
                </c:pt>
                <c:pt idx="9">
                  <c:v>81.45</c:v>
                </c:pt>
                <c:pt idx="10">
                  <c:v>79.3</c:v>
                </c:pt>
                <c:pt idx="11">
                  <c:v>80.47</c:v>
                </c:pt>
                <c:pt idx="12">
                  <c:v>78.665999999999997</c:v>
                </c:pt>
                <c:pt idx="13">
                  <c:v>81.180000000000007</c:v>
                </c:pt>
                <c:pt idx="14">
                  <c:v>78.2</c:v>
                </c:pt>
                <c:pt idx="15">
                  <c:v>80.28</c:v>
                </c:pt>
                <c:pt idx="16">
                  <c:v>65.33</c:v>
                </c:pt>
                <c:pt idx="17">
                  <c:v>68.84</c:v>
                </c:pt>
                <c:pt idx="18">
                  <c:v>72.53</c:v>
                </c:pt>
                <c:pt idx="19">
                  <c:v>75.53</c:v>
                </c:pt>
                <c:pt idx="20">
                  <c:v>76.22</c:v>
                </c:pt>
                <c:pt idx="21">
                  <c:v>72.959999999999994</c:v>
                </c:pt>
                <c:pt idx="22">
                  <c:v>72.989999999999995</c:v>
                </c:pt>
                <c:pt idx="23">
                  <c:v>71.239999999999995</c:v>
                </c:pt>
                <c:pt idx="24">
                  <c:v>71.7</c:v>
                </c:pt>
                <c:pt idx="25">
                  <c:v>75.150000000000006</c:v>
                </c:pt>
                <c:pt idx="26">
                  <c:v>72.040000000000006</c:v>
                </c:pt>
                <c:pt idx="27">
                  <c:v>73.625</c:v>
                </c:pt>
                <c:pt idx="28">
                  <c:v>74.2</c:v>
                </c:pt>
                <c:pt idx="29">
                  <c:v>77.599999999999994</c:v>
                </c:pt>
                <c:pt idx="30">
                  <c:v>67.31</c:v>
                </c:pt>
                <c:pt idx="31">
                  <c:v>80.36</c:v>
                </c:pt>
                <c:pt idx="32">
                  <c:v>77.930000000000007</c:v>
                </c:pt>
                <c:pt idx="33">
                  <c:v>74.772999999999996</c:v>
                </c:pt>
                <c:pt idx="34">
                  <c:v>71.668999999999997</c:v>
                </c:pt>
                <c:pt idx="35">
                  <c:v>77.930000000000007</c:v>
                </c:pt>
                <c:pt idx="36">
                  <c:v>72.25</c:v>
                </c:pt>
                <c:pt idx="37">
                  <c:v>78.480999999999995</c:v>
                </c:pt>
                <c:pt idx="38">
                  <c:v>74.674000000000007</c:v>
                </c:pt>
                <c:pt idx="39">
                  <c:v>70.734999999999999</c:v>
                </c:pt>
                <c:pt idx="40">
                  <c:v>69.641000000000005</c:v>
                </c:pt>
                <c:pt idx="41">
                  <c:v>75.488</c:v>
                </c:pt>
                <c:pt idx="42">
                  <c:v>72.462999999999994</c:v>
                </c:pt>
                <c:pt idx="43">
                  <c:v>73.248999999999995</c:v>
                </c:pt>
                <c:pt idx="44">
                  <c:v>70.617999999999995</c:v>
                </c:pt>
                <c:pt idx="45">
                  <c:v>80.02</c:v>
                </c:pt>
                <c:pt idx="46">
                  <c:v>71.918999999999997</c:v>
                </c:pt>
                <c:pt idx="47">
                  <c:v>77.257999999999996</c:v>
                </c:pt>
                <c:pt idx="48">
                  <c:v>71.5</c:v>
                </c:pt>
                <c:pt idx="49">
                  <c:v>72.209000000000003</c:v>
                </c:pt>
                <c:pt idx="50">
                  <c:v>73.644999999999996</c:v>
                </c:pt>
                <c:pt idx="51">
                  <c:v>71.396000000000001</c:v>
                </c:pt>
                <c:pt idx="52">
                  <c:v>77.055000000000007</c:v>
                </c:pt>
                <c:pt idx="53">
                  <c:v>82.27</c:v>
                </c:pt>
                <c:pt idx="54">
                  <c:v>72.555000000000007</c:v>
                </c:pt>
                <c:pt idx="55">
                  <c:v>81.924000000000007</c:v>
                </c:pt>
                <c:pt idx="56">
                  <c:v>62.738</c:v>
                </c:pt>
                <c:pt idx="57">
                  <c:v>69.697000000000003</c:v>
                </c:pt>
                <c:pt idx="58">
                  <c:v>78.584999999999994</c:v>
                </c:pt>
                <c:pt idx="59">
                  <c:v>73.656999999999996</c:v>
                </c:pt>
                <c:pt idx="60">
                  <c:v>71.066999999999993</c:v>
                </c:pt>
                <c:pt idx="61">
                  <c:v>79.626999999999995</c:v>
                </c:pt>
                <c:pt idx="62">
                  <c:v>77.25</c:v>
                </c:pt>
                <c:pt idx="63">
                  <c:v>68.421999999999997</c:v>
                </c:pt>
                <c:pt idx="64">
                  <c:v>73.828000000000003</c:v>
                </c:pt>
                <c:pt idx="65">
                  <c:v>71.698999999999998</c:v>
                </c:pt>
                <c:pt idx="66">
                  <c:v>69.542000000000002</c:v>
                </c:pt>
                <c:pt idx="67">
                  <c:v>52.456000000000003</c:v>
                </c:pt>
                <c:pt idx="68">
                  <c:v>70.442999999999998</c:v>
                </c:pt>
                <c:pt idx="69">
                  <c:v>47.27</c:v>
                </c:pt>
                <c:pt idx="70">
                  <c:v>51.802999999999997</c:v>
                </c:pt>
                <c:pt idx="71">
                  <c:v>81.44</c:v>
                </c:pt>
                <c:pt idx="72">
                  <c:v>79.799000000000007</c:v>
                </c:pt>
              </c:numCache>
            </c:numRef>
          </c:yVal>
          <c:smooth val="0"/>
          <c:extLst>
            <c:ext xmlns:c16="http://schemas.microsoft.com/office/drawing/2014/chart" uri="{C3380CC4-5D6E-409C-BE32-E72D297353CC}">
              <c16:uniqueId val="{00000010-474F-4C5B-ADDB-B982F419D073}"/>
            </c:ext>
          </c:extLst>
        </c:ser>
        <c:dLbls>
          <c:showLegendKey val="0"/>
          <c:showVal val="0"/>
          <c:showCatName val="0"/>
          <c:showSerName val="0"/>
          <c:showPercent val="0"/>
          <c:showBubbleSize val="0"/>
        </c:dLbls>
        <c:axId val="263061432"/>
        <c:axId val="263066136"/>
      </c:scatterChart>
      <c:valAx>
        <c:axId val="263061432"/>
        <c:scaling>
          <c:orientation val="minMax"/>
          <c:max val="26"/>
          <c:min val="0"/>
        </c:scaling>
        <c:delete val="0"/>
        <c:axPos val="b"/>
        <c:title>
          <c:tx>
            <c:rich>
              <a:bodyPr/>
              <a:lstStyle/>
              <a:p>
                <a:pPr>
                  <a:defRPr sz="1600"/>
                </a:pPr>
                <a:r>
                  <a:rPr lang="it-IT" sz="1600" dirty="0"/>
                  <a:t>Per</a:t>
                </a:r>
                <a:r>
                  <a:rPr lang="it-IT" sz="1600" baseline="0" dirty="0"/>
                  <a:t> Capita Tissue Consumption - Kg</a:t>
                </a:r>
                <a:endParaRPr lang="it-IT" sz="1600" dirty="0"/>
              </a:p>
            </c:rich>
          </c:tx>
          <c:layout>
            <c:manualLayout>
              <c:xMode val="edge"/>
              <c:yMode val="edge"/>
              <c:x val="0.47095033453822388"/>
              <c:y val="0.91991236395065157"/>
            </c:manualLayout>
          </c:layout>
          <c:overlay val="0"/>
        </c:title>
        <c:numFmt formatCode="#.#00" sourceLinked="1"/>
        <c:majorTickMark val="out"/>
        <c:minorTickMark val="none"/>
        <c:tickLblPos val="nextTo"/>
        <c:txPr>
          <a:bodyPr/>
          <a:lstStyle/>
          <a:p>
            <a:pPr>
              <a:defRPr sz="1100" b="1"/>
            </a:pPr>
            <a:endParaRPr lang="it-IT"/>
          </a:p>
        </c:txPr>
        <c:crossAx val="263066136"/>
        <c:crosses val="autoZero"/>
        <c:crossBetween val="midCat"/>
      </c:valAx>
      <c:valAx>
        <c:axId val="263066136"/>
        <c:scaling>
          <c:orientation val="minMax"/>
          <c:max val="85"/>
          <c:min val="60"/>
        </c:scaling>
        <c:delete val="0"/>
        <c:axPos val="l"/>
        <c:majorGridlines/>
        <c:title>
          <c:tx>
            <c:rich>
              <a:bodyPr rot="-5400000" vert="horz"/>
              <a:lstStyle/>
              <a:p>
                <a:pPr>
                  <a:defRPr lang="en-US" sz="1600" noProof="0"/>
                </a:pPr>
                <a:r>
                  <a:rPr lang="en-US" sz="1600" noProof="0" dirty="0"/>
                  <a:t>Life expectancy - Years</a:t>
                </a:r>
              </a:p>
            </c:rich>
          </c:tx>
          <c:layout>
            <c:manualLayout>
              <c:xMode val="edge"/>
              <c:yMode val="edge"/>
              <c:x val="1.0557108507773284E-2"/>
              <c:y val="0.27227632216879166"/>
            </c:manualLayout>
          </c:layout>
          <c:overlay val="0"/>
        </c:title>
        <c:numFmt formatCode="#.#00" sourceLinked="1"/>
        <c:majorTickMark val="out"/>
        <c:minorTickMark val="none"/>
        <c:tickLblPos val="nextTo"/>
        <c:txPr>
          <a:bodyPr/>
          <a:lstStyle/>
          <a:p>
            <a:pPr>
              <a:defRPr sz="1100" b="1"/>
            </a:pPr>
            <a:endParaRPr lang="it-IT"/>
          </a:p>
        </c:txPr>
        <c:crossAx val="263061432"/>
        <c:crosses val="autoZero"/>
        <c:crossBetween val="midCat"/>
      </c:valAx>
      <c:spPr>
        <a:gradFill>
          <a:gsLst>
            <a:gs pos="0">
              <a:schemeClr val="tx2">
                <a:lumMod val="20000"/>
                <a:lumOff val="80000"/>
              </a:schemeClr>
            </a:gs>
            <a:gs pos="41000">
              <a:schemeClr val="accent1">
                <a:lumMod val="20000"/>
                <a:lumOff val="80000"/>
              </a:schemeClr>
            </a:gs>
            <a:gs pos="75000">
              <a:srgbClr val="C4D6EB"/>
            </a:gs>
            <a:gs pos="100000">
              <a:schemeClr val="accent1">
                <a:lumMod val="20000"/>
                <a:lumOff val="80000"/>
              </a:schemeClr>
            </a:gs>
          </a:gsLst>
          <a:lin ang="5400000" scaled="0"/>
        </a:gradFill>
      </c:spPr>
    </c:plotArea>
    <c:plotVisOnly val="1"/>
    <c:dispBlanksAs val="gap"/>
    <c:showDLblsOverMax val="0"/>
  </c:chart>
  <c:spPr>
    <a:solidFill>
      <a:schemeClr val="bg1">
        <a:lumMod val="95000"/>
      </a:schemeClr>
    </a:solidFill>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84500" cy="484188"/>
          </a:xfrm>
          <a:prstGeom prst="rect">
            <a:avLst/>
          </a:prstGeom>
        </p:spPr>
        <p:txBody>
          <a:bodyPr vert="horz" lIns="94659" tIns="47329" rIns="94659" bIns="47329" rtlCol="0"/>
          <a:lstStyle>
            <a:lvl1pPr algn="l" eaLnBrk="1" fontAlgn="auto" hangingPunct="1">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902075" y="0"/>
            <a:ext cx="2984500" cy="484188"/>
          </a:xfrm>
          <a:prstGeom prst="rect">
            <a:avLst/>
          </a:prstGeom>
        </p:spPr>
        <p:txBody>
          <a:bodyPr vert="horz" lIns="94659" tIns="47329" rIns="94659" bIns="47329" rtlCol="0"/>
          <a:lstStyle>
            <a:lvl1pPr algn="r" eaLnBrk="1" fontAlgn="auto" hangingPunct="1">
              <a:spcBef>
                <a:spcPts val="0"/>
              </a:spcBef>
              <a:spcAft>
                <a:spcPts val="0"/>
              </a:spcAft>
              <a:defRPr sz="1200">
                <a:latin typeface="+mn-lt"/>
                <a:cs typeface="+mn-cs"/>
              </a:defRPr>
            </a:lvl1pPr>
          </a:lstStyle>
          <a:p>
            <a:pPr>
              <a:defRPr/>
            </a:pPr>
            <a:fld id="{E11D8FC7-F150-4297-B94C-F77608CB18F7}" type="datetimeFigureOut">
              <a:rPr lang="it-IT"/>
              <a:pPr>
                <a:defRPr/>
              </a:pPr>
              <a:t>19/01/2023</a:t>
            </a:fld>
            <a:endParaRPr lang="it-IT"/>
          </a:p>
        </p:txBody>
      </p:sp>
      <p:sp>
        <p:nvSpPr>
          <p:cNvPr id="4" name="Segnaposto immagine diapositiva 3"/>
          <p:cNvSpPr>
            <a:spLocks noGrp="1" noRot="1" noChangeAspect="1"/>
          </p:cNvSpPr>
          <p:nvPr>
            <p:ph type="sldImg" idx="2"/>
          </p:nvPr>
        </p:nvSpPr>
        <p:spPr>
          <a:xfrm>
            <a:off x="1025525" y="725488"/>
            <a:ext cx="4837113" cy="3629025"/>
          </a:xfrm>
          <a:prstGeom prst="rect">
            <a:avLst/>
          </a:prstGeom>
          <a:noFill/>
          <a:ln w="12700">
            <a:solidFill>
              <a:prstClr val="black"/>
            </a:solidFill>
          </a:ln>
        </p:spPr>
        <p:txBody>
          <a:bodyPr vert="horz" lIns="94659" tIns="47329" rIns="94659" bIns="47329" rtlCol="0" anchor="ctr"/>
          <a:lstStyle/>
          <a:p>
            <a:pPr lvl="0"/>
            <a:endParaRPr lang="it-IT" noProof="0"/>
          </a:p>
        </p:txBody>
      </p:sp>
      <p:sp>
        <p:nvSpPr>
          <p:cNvPr id="5" name="Segnaposto note 4"/>
          <p:cNvSpPr>
            <a:spLocks noGrp="1"/>
          </p:cNvSpPr>
          <p:nvPr>
            <p:ph type="body" sz="quarter" idx="3"/>
          </p:nvPr>
        </p:nvSpPr>
        <p:spPr>
          <a:xfrm>
            <a:off x="688975" y="4597400"/>
            <a:ext cx="5510213" cy="4354513"/>
          </a:xfrm>
          <a:prstGeom prst="rect">
            <a:avLst/>
          </a:prstGeom>
        </p:spPr>
        <p:txBody>
          <a:bodyPr vert="horz" lIns="94659" tIns="47329" rIns="94659" bIns="47329"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9191625"/>
            <a:ext cx="2984500" cy="484188"/>
          </a:xfrm>
          <a:prstGeom prst="rect">
            <a:avLst/>
          </a:prstGeom>
        </p:spPr>
        <p:txBody>
          <a:bodyPr vert="horz" lIns="94659" tIns="47329" rIns="94659" bIns="47329" rtlCol="0" anchor="b"/>
          <a:lstStyle>
            <a:lvl1pPr algn="l" eaLnBrk="1" fontAlgn="auto" hangingPunct="1">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902075" y="9191625"/>
            <a:ext cx="2984500" cy="484188"/>
          </a:xfrm>
          <a:prstGeom prst="rect">
            <a:avLst/>
          </a:prstGeom>
        </p:spPr>
        <p:txBody>
          <a:bodyPr vert="horz" wrap="square" lIns="94659" tIns="47329" rIns="94659" bIns="47329" numCol="1" anchor="b" anchorCtr="0" compatLnSpc="1">
            <a:prstTxWarp prst="textNoShape">
              <a:avLst/>
            </a:prstTxWarp>
          </a:bodyPr>
          <a:lstStyle>
            <a:lvl1pPr algn="r" eaLnBrk="1" hangingPunct="1">
              <a:defRPr sz="1200"/>
            </a:lvl1pPr>
          </a:lstStyle>
          <a:p>
            <a:pPr>
              <a:defRPr/>
            </a:pPr>
            <a:fld id="{5A6B0B28-737A-44B7-919C-19EAE420E25F}" type="slidenum">
              <a:rPr lang="it-IT" altLang="it-IT"/>
              <a:pPr>
                <a:defRPr/>
              </a:pPr>
              <a:t>‹N›</a:t>
            </a:fld>
            <a:endParaRPr lang="it-IT" altLang="it-IT"/>
          </a:p>
        </p:txBody>
      </p:sp>
    </p:spTree>
    <p:extLst>
      <p:ext uri="{BB962C8B-B14F-4D97-AF65-F5344CB8AC3E}">
        <p14:creationId xmlns:p14="http://schemas.microsoft.com/office/powerpoint/2010/main" val="20408241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12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4A07F9-E343-4FD3-8E97-FCCD015C753C}" type="slidenum">
              <a:rPr lang="it-IT" altLang="it-IT" smtClean="0"/>
              <a:pPr>
                <a:spcBef>
                  <a:spcPct val="0"/>
                </a:spcBef>
              </a:pPr>
              <a:t>1</a:t>
            </a:fld>
            <a:endParaRPr lang="it-IT" altLang="it-IT"/>
          </a:p>
        </p:txBody>
      </p:sp>
    </p:spTree>
    <p:extLst>
      <p:ext uri="{BB962C8B-B14F-4D97-AF65-F5344CB8AC3E}">
        <p14:creationId xmlns:p14="http://schemas.microsoft.com/office/powerpoint/2010/main" val="70674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813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475354-BADA-4F17-907B-0A8FA1E13ECF}" type="slidenum">
              <a:rPr lang="it-IT" altLang="it-IT" smtClean="0"/>
              <a:pPr>
                <a:spcBef>
                  <a:spcPct val="0"/>
                </a:spcBef>
              </a:pPr>
              <a:t>13</a:t>
            </a:fld>
            <a:endParaRPr lang="it-IT" altLang="it-IT"/>
          </a:p>
        </p:txBody>
      </p:sp>
    </p:spTree>
    <p:extLst>
      <p:ext uri="{BB962C8B-B14F-4D97-AF65-F5344CB8AC3E}">
        <p14:creationId xmlns:p14="http://schemas.microsoft.com/office/powerpoint/2010/main" val="1863885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018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430323-69C3-4392-B6DE-01EB7280222F}" type="slidenum">
              <a:rPr lang="it-IT" altLang="it-IT" smtClean="0"/>
              <a:pPr>
                <a:spcBef>
                  <a:spcPct val="0"/>
                </a:spcBef>
              </a:pPr>
              <a:t>14</a:t>
            </a:fld>
            <a:endParaRPr lang="it-IT" altLang="it-IT"/>
          </a:p>
        </p:txBody>
      </p:sp>
    </p:spTree>
    <p:extLst>
      <p:ext uri="{BB962C8B-B14F-4D97-AF65-F5344CB8AC3E}">
        <p14:creationId xmlns:p14="http://schemas.microsoft.com/office/powerpoint/2010/main" val="4227905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222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00BC36-02C8-4C4E-8C99-968D2B2436E8}" type="slidenum">
              <a:rPr lang="it-IT" altLang="it-IT" smtClean="0"/>
              <a:pPr>
                <a:spcBef>
                  <a:spcPct val="0"/>
                </a:spcBef>
              </a:pPr>
              <a:t>15</a:t>
            </a:fld>
            <a:endParaRPr lang="it-IT" altLang="it-IT"/>
          </a:p>
        </p:txBody>
      </p:sp>
    </p:spTree>
    <p:extLst>
      <p:ext uri="{BB962C8B-B14F-4D97-AF65-F5344CB8AC3E}">
        <p14:creationId xmlns:p14="http://schemas.microsoft.com/office/powerpoint/2010/main" val="4200220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427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2179F3-61EB-4A37-8DEE-785510B25A72}" type="slidenum">
              <a:rPr lang="it-IT" altLang="it-IT" smtClean="0"/>
              <a:pPr>
                <a:spcBef>
                  <a:spcPct val="0"/>
                </a:spcBef>
              </a:pPr>
              <a:t>16</a:t>
            </a:fld>
            <a:endParaRPr lang="it-IT" altLang="it-IT"/>
          </a:p>
        </p:txBody>
      </p:sp>
    </p:spTree>
    <p:extLst>
      <p:ext uri="{BB962C8B-B14F-4D97-AF65-F5344CB8AC3E}">
        <p14:creationId xmlns:p14="http://schemas.microsoft.com/office/powerpoint/2010/main" val="3334992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632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F05FAD-62A7-4260-A354-A14E477E81E7}" type="slidenum">
              <a:rPr lang="it-IT" altLang="it-IT" smtClean="0"/>
              <a:pPr>
                <a:spcBef>
                  <a:spcPct val="0"/>
                </a:spcBef>
              </a:pPr>
              <a:t>17</a:t>
            </a:fld>
            <a:endParaRPr lang="it-IT" altLang="it-IT"/>
          </a:p>
        </p:txBody>
      </p:sp>
    </p:spTree>
    <p:extLst>
      <p:ext uri="{BB962C8B-B14F-4D97-AF65-F5344CB8AC3E}">
        <p14:creationId xmlns:p14="http://schemas.microsoft.com/office/powerpoint/2010/main" val="1207803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6BD73E9-3084-4B54-B6DA-2AA2169CE6F9}" type="slidenum">
              <a:rPr lang="it-IT" smtClean="0"/>
              <a:pPr/>
              <a:t>19</a:t>
            </a:fld>
            <a:endParaRPr lang="it-IT"/>
          </a:p>
        </p:txBody>
      </p:sp>
    </p:spTree>
    <p:extLst>
      <p:ext uri="{BB962C8B-B14F-4D97-AF65-F5344CB8AC3E}">
        <p14:creationId xmlns:p14="http://schemas.microsoft.com/office/powerpoint/2010/main" val="2401063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it-IT" dirty="0"/>
              <a:t>https://www.youtube.com/watch?v=FcRc3F13hXc</a:t>
            </a:r>
          </a:p>
          <a:p>
            <a:pPr marL="0" marR="0" lvl="0" indent="0" algn="l" defTabSz="914400" rtl="0" eaLnBrk="1" fontAlgn="base" latinLnBrk="0" hangingPunct="1">
              <a:lnSpc>
                <a:spcPct val="100000"/>
              </a:lnSpc>
              <a:spcBef>
                <a:spcPct val="0"/>
              </a:spcBef>
              <a:spcAft>
                <a:spcPct val="0"/>
              </a:spcAft>
              <a:buClrTx/>
              <a:buSzTx/>
              <a:buFontTx/>
              <a:buNone/>
              <a:tabLst/>
              <a:defRPr/>
            </a:pPr>
            <a:r>
              <a:rPr lang="it-IT" dirty="0"/>
              <a:t>https://www.youtube.com/watch?v=enCcMWBmmjc</a:t>
            </a:r>
          </a:p>
          <a:p>
            <a:pPr marL="0" marR="0" lvl="0" indent="0" algn="l" defTabSz="914400" rtl="0" eaLnBrk="1" fontAlgn="base" latinLnBrk="0" hangingPunct="1">
              <a:lnSpc>
                <a:spcPct val="100000"/>
              </a:lnSpc>
              <a:spcBef>
                <a:spcPct val="0"/>
              </a:spcBef>
              <a:spcAft>
                <a:spcPct val="0"/>
              </a:spcAft>
              <a:buClrTx/>
              <a:buSzTx/>
              <a:buFontTx/>
              <a:buNone/>
              <a:tabLst/>
              <a:defRPr/>
            </a:pPr>
            <a:endParaRPr lang="it-IT" dirty="0"/>
          </a:p>
          <a:p>
            <a:pPr eaLnBrk="1" hangingPunct="1">
              <a:spcBef>
                <a:spcPct val="0"/>
              </a:spcBef>
            </a:pPr>
            <a:endParaRPr lang="it-IT" altLang="it-IT" dirty="0"/>
          </a:p>
        </p:txBody>
      </p:sp>
      <p:sp>
        <p:nvSpPr>
          <p:cNvPr id="6042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B74E47-1268-4E19-A856-977A6D4A6F75}" type="slidenum">
              <a:rPr lang="it-IT" altLang="it-IT" smtClean="0"/>
              <a:pPr>
                <a:spcBef>
                  <a:spcPct val="0"/>
                </a:spcBef>
              </a:pPr>
              <a:t>20</a:t>
            </a:fld>
            <a:endParaRPr lang="it-IT" altLang="it-IT"/>
          </a:p>
        </p:txBody>
      </p:sp>
    </p:spTree>
    <p:extLst>
      <p:ext uri="{BB962C8B-B14F-4D97-AF65-F5344CB8AC3E}">
        <p14:creationId xmlns:p14="http://schemas.microsoft.com/office/powerpoint/2010/main" val="4219768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it-IT" dirty="0"/>
              <a:t>https://www.youtube.com/watch?v=FcRc3F13hXc</a:t>
            </a:r>
          </a:p>
          <a:p>
            <a:pPr marL="0" marR="0" lvl="0" indent="0" algn="l" defTabSz="914400" rtl="0" eaLnBrk="1" fontAlgn="base" latinLnBrk="0" hangingPunct="1">
              <a:lnSpc>
                <a:spcPct val="100000"/>
              </a:lnSpc>
              <a:spcBef>
                <a:spcPct val="0"/>
              </a:spcBef>
              <a:spcAft>
                <a:spcPct val="0"/>
              </a:spcAft>
              <a:buClrTx/>
              <a:buSzTx/>
              <a:buFontTx/>
              <a:buNone/>
              <a:tabLst/>
              <a:defRPr/>
            </a:pPr>
            <a:r>
              <a:rPr lang="it-IT" dirty="0"/>
              <a:t>https://www.youtube.com/watch?v=enCcMWBmmjc</a:t>
            </a:r>
          </a:p>
          <a:p>
            <a:pPr marL="0" marR="0" lvl="0" indent="0" algn="l" defTabSz="914400" rtl="0" eaLnBrk="1" fontAlgn="base" latinLnBrk="0" hangingPunct="1">
              <a:lnSpc>
                <a:spcPct val="100000"/>
              </a:lnSpc>
              <a:spcBef>
                <a:spcPct val="0"/>
              </a:spcBef>
              <a:spcAft>
                <a:spcPct val="0"/>
              </a:spcAft>
              <a:buClrTx/>
              <a:buSzTx/>
              <a:buFontTx/>
              <a:buNone/>
              <a:tabLst/>
              <a:defRPr/>
            </a:pPr>
            <a:endParaRPr lang="it-IT" dirty="0"/>
          </a:p>
          <a:p>
            <a:pPr eaLnBrk="1" hangingPunct="1">
              <a:spcBef>
                <a:spcPct val="0"/>
              </a:spcBef>
            </a:pPr>
            <a:endParaRPr lang="it-IT" altLang="it-IT" dirty="0"/>
          </a:p>
        </p:txBody>
      </p:sp>
      <p:sp>
        <p:nvSpPr>
          <p:cNvPr id="6042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B74E47-1268-4E19-A856-977A6D4A6F75}" type="slidenum">
              <a:rPr lang="it-IT" altLang="it-IT" smtClean="0"/>
              <a:pPr>
                <a:spcBef>
                  <a:spcPct val="0"/>
                </a:spcBef>
              </a:pPr>
              <a:t>21</a:t>
            </a:fld>
            <a:endParaRPr lang="it-IT" altLang="it-IT"/>
          </a:p>
        </p:txBody>
      </p:sp>
    </p:spTree>
    <p:extLst>
      <p:ext uri="{BB962C8B-B14F-4D97-AF65-F5344CB8AC3E}">
        <p14:creationId xmlns:p14="http://schemas.microsoft.com/office/powerpoint/2010/main" val="281997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246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8CFCB0-7A88-4D1C-9CCC-A9A664D7BCD8}" type="slidenum">
              <a:rPr lang="it-IT" altLang="it-IT" smtClean="0"/>
              <a:pPr>
                <a:spcBef>
                  <a:spcPct val="0"/>
                </a:spcBef>
              </a:pPr>
              <a:t>22</a:t>
            </a:fld>
            <a:endParaRPr lang="it-IT" altLang="it-IT"/>
          </a:p>
        </p:txBody>
      </p:sp>
    </p:spTree>
    <p:extLst>
      <p:ext uri="{BB962C8B-B14F-4D97-AF65-F5344CB8AC3E}">
        <p14:creationId xmlns:p14="http://schemas.microsoft.com/office/powerpoint/2010/main" val="3271714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451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A5459A-F2A0-41EA-81AE-22513E55A6AD}" type="slidenum">
              <a:rPr lang="it-IT" altLang="it-IT" smtClean="0"/>
              <a:pPr>
                <a:spcBef>
                  <a:spcPct val="0"/>
                </a:spcBef>
              </a:pPr>
              <a:t>23</a:t>
            </a:fld>
            <a:endParaRPr lang="it-IT" altLang="it-IT"/>
          </a:p>
        </p:txBody>
      </p:sp>
    </p:spTree>
    <p:extLst>
      <p:ext uri="{BB962C8B-B14F-4D97-AF65-F5344CB8AC3E}">
        <p14:creationId xmlns:p14="http://schemas.microsoft.com/office/powerpoint/2010/main" val="3503423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717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13DD81-A2BB-4084-8891-4CB451F14465}" type="slidenum">
              <a:rPr lang="it-IT" altLang="it-IT" smtClean="0"/>
              <a:pPr>
                <a:spcBef>
                  <a:spcPct val="0"/>
                </a:spcBef>
              </a:pPr>
              <a:t>2</a:t>
            </a:fld>
            <a:endParaRPr lang="it-IT" altLang="it-IT"/>
          </a:p>
        </p:txBody>
      </p:sp>
    </p:spTree>
    <p:extLst>
      <p:ext uri="{BB962C8B-B14F-4D97-AF65-F5344CB8AC3E}">
        <p14:creationId xmlns:p14="http://schemas.microsoft.com/office/powerpoint/2010/main" val="3018863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656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C7628B-2A99-4587-BFCA-DFC2B128C90A}" type="slidenum">
              <a:rPr lang="it-IT" altLang="it-IT" smtClean="0"/>
              <a:pPr>
                <a:spcBef>
                  <a:spcPct val="0"/>
                </a:spcBef>
              </a:pPr>
              <a:t>24</a:t>
            </a:fld>
            <a:endParaRPr lang="it-IT" altLang="it-IT"/>
          </a:p>
        </p:txBody>
      </p:sp>
    </p:spTree>
    <p:extLst>
      <p:ext uri="{BB962C8B-B14F-4D97-AF65-F5344CB8AC3E}">
        <p14:creationId xmlns:p14="http://schemas.microsoft.com/office/powerpoint/2010/main" val="637347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861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D6ED71-8A92-4273-A469-895ADE9D9AD0}" type="slidenum">
              <a:rPr lang="it-IT" altLang="it-IT" smtClean="0"/>
              <a:pPr>
                <a:spcBef>
                  <a:spcPct val="0"/>
                </a:spcBef>
              </a:pPr>
              <a:t>25</a:t>
            </a:fld>
            <a:endParaRPr lang="it-IT" altLang="it-IT"/>
          </a:p>
        </p:txBody>
      </p:sp>
    </p:spTree>
    <p:extLst>
      <p:ext uri="{BB962C8B-B14F-4D97-AF65-F5344CB8AC3E}">
        <p14:creationId xmlns:p14="http://schemas.microsoft.com/office/powerpoint/2010/main" val="201396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7066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868097-D497-4D1F-BB14-689C83C4FA10}" type="slidenum">
              <a:rPr lang="it-IT" altLang="it-IT" smtClean="0"/>
              <a:pPr>
                <a:spcBef>
                  <a:spcPct val="0"/>
                </a:spcBef>
              </a:pPr>
              <a:t>26</a:t>
            </a:fld>
            <a:endParaRPr lang="it-IT" altLang="it-IT"/>
          </a:p>
        </p:txBody>
      </p:sp>
    </p:spTree>
    <p:extLst>
      <p:ext uri="{BB962C8B-B14F-4D97-AF65-F5344CB8AC3E}">
        <p14:creationId xmlns:p14="http://schemas.microsoft.com/office/powerpoint/2010/main" val="1283620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7270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E6BA40-D327-4D48-8F9A-4263A60C4B6B}" type="slidenum">
              <a:rPr lang="it-IT" altLang="it-IT" smtClean="0"/>
              <a:pPr>
                <a:spcBef>
                  <a:spcPct val="0"/>
                </a:spcBef>
              </a:pPr>
              <a:t>27</a:t>
            </a:fld>
            <a:endParaRPr lang="it-IT" altLang="it-IT"/>
          </a:p>
        </p:txBody>
      </p:sp>
    </p:spTree>
    <p:extLst>
      <p:ext uri="{BB962C8B-B14F-4D97-AF65-F5344CB8AC3E}">
        <p14:creationId xmlns:p14="http://schemas.microsoft.com/office/powerpoint/2010/main" val="2483726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741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50FE54-8003-4ADE-8B42-CCA2244EAF95}" type="slidenum">
              <a:rPr lang="it-IT" altLang="it-IT" smtClean="0"/>
              <a:pPr>
                <a:spcBef>
                  <a:spcPct val="0"/>
                </a:spcBef>
              </a:pPr>
              <a:t>28</a:t>
            </a:fld>
            <a:endParaRPr lang="it-IT" altLang="it-IT"/>
          </a:p>
        </p:txBody>
      </p:sp>
    </p:spTree>
    <p:extLst>
      <p:ext uri="{BB962C8B-B14F-4D97-AF65-F5344CB8AC3E}">
        <p14:creationId xmlns:p14="http://schemas.microsoft.com/office/powerpoint/2010/main" val="4146831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741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50FE54-8003-4ADE-8B42-CCA2244EAF95}" type="slidenum">
              <a:rPr lang="it-IT" altLang="it-IT" smtClean="0"/>
              <a:pPr>
                <a:spcBef>
                  <a:spcPct val="0"/>
                </a:spcBef>
              </a:pPr>
              <a:t>29</a:t>
            </a:fld>
            <a:endParaRPr lang="it-IT" altLang="it-IT"/>
          </a:p>
        </p:txBody>
      </p:sp>
    </p:spTree>
    <p:extLst>
      <p:ext uri="{BB962C8B-B14F-4D97-AF65-F5344CB8AC3E}">
        <p14:creationId xmlns:p14="http://schemas.microsoft.com/office/powerpoint/2010/main" val="1115833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741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50FE54-8003-4ADE-8B42-CCA2244EAF95}" type="slidenum">
              <a:rPr lang="it-IT" altLang="it-IT" smtClean="0"/>
              <a:pPr>
                <a:spcBef>
                  <a:spcPct val="0"/>
                </a:spcBef>
              </a:pPr>
              <a:t>30</a:t>
            </a:fld>
            <a:endParaRPr lang="it-IT" altLang="it-IT"/>
          </a:p>
        </p:txBody>
      </p:sp>
    </p:spTree>
    <p:extLst>
      <p:ext uri="{BB962C8B-B14F-4D97-AF65-F5344CB8AC3E}">
        <p14:creationId xmlns:p14="http://schemas.microsoft.com/office/powerpoint/2010/main" val="1386622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126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5D6B21-86F7-4F8C-959F-3C762C5A0074}" type="slidenum">
              <a:rPr lang="it-IT" altLang="it-IT" smtClean="0"/>
              <a:pPr>
                <a:spcBef>
                  <a:spcPct val="0"/>
                </a:spcBef>
              </a:pPr>
              <a:t>31</a:t>
            </a:fld>
            <a:endParaRPr lang="it-IT" altLang="it-IT"/>
          </a:p>
        </p:txBody>
      </p:sp>
    </p:spTree>
    <p:extLst>
      <p:ext uri="{BB962C8B-B14F-4D97-AF65-F5344CB8AC3E}">
        <p14:creationId xmlns:p14="http://schemas.microsoft.com/office/powerpoint/2010/main" val="334628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it-IT" dirty="0">
                <a:latin typeface="Arial Narrow" panose="020B0606020202030204" pitchFamily="34" charset="0"/>
              </a:rPr>
              <a:t>https://it.wikipedia.org/wiki/Obiettivi_di_sviluppo_sostenibile#Obiettivo_1:_Povert%C3%A0_Zero</a:t>
            </a:r>
          </a:p>
          <a:p>
            <a:pPr eaLnBrk="1" hangingPunct="1">
              <a:spcBef>
                <a:spcPct val="0"/>
              </a:spcBef>
            </a:pPr>
            <a:endParaRPr lang="it-IT" altLang="it-IT" dirty="0"/>
          </a:p>
        </p:txBody>
      </p:sp>
      <p:sp>
        <p:nvSpPr>
          <p:cNvPr id="1126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5D6B21-86F7-4F8C-959F-3C762C5A0074}" type="slidenum">
              <a:rPr lang="it-IT" altLang="it-IT" smtClean="0"/>
              <a:pPr>
                <a:spcBef>
                  <a:spcPct val="0"/>
                </a:spcBef>
              </a:pPr>
              <a:t>32</a:t>
            </a:fld>
            <a:endParaRPr lang="it-IT" altLang="it-IT"/>
          </a:p>
        </p:txBody>
      </p:sp>
    </p:spTree>
    <p:extLst>
      <p:ext uri="{BB962C8B-B14F-4D97-AF65-F5344CB8AC3E}">
        <p14:creationId xmlns:p14="http://schemas.microsoft.com/office/powerpoint/2010/main" val="639615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it-IT" dirty="0">
                <a:latin typeface="Arial Narrow" panose="020B0606020202030204" pitchFamily="34" charset="0"/>
              </a:rPr>
              <a:t>https://it.wikipedia.org/wiki/Obiettivi_di_sviluppo_sostenibile#Obiettivo_1:_Povert%C3%A0_Zero</a:t>
            </a:r>
          </a:p>
          <a:p>
            <a:pPr eaLnBrk="1" hangingPunct="1">
              <a:spcBef>
                <a:spcPct val="0"/>
              </a:spcBef>
            </a:pPr>
            <a:endParaRPr lang="it-IT" altLang="it-IT" dirty="0"/>
          </a:p>
        </p:txBody>
      </p:sp>
      <p:sp>
        <p:nvSpPr>
          <p:cNvPr id="1126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5D6B21-86F7-4F8C-959F-3C762C5A0074}" type="slidenum">
              <a:rPr lang="it-IT" altLang="it-IT" smtClean="0"/>
              <a:pPr>
                <a:spcBef>
                  <a:spcPct val="0"/>
                </a:spcBef>
              </a:pPr>
              <a:t>34</a:t>
            </a:fld>
            <a:endParaRPr lang="it-IT" altLang="it-IT"/>
          </a:p>
        </p:txBody>
      </p:sp>
    </p:spTree>
    <p:extLst>
      <p:ext uri="{BB962C8B-B14F-4D97-AF65-F5344CB8AC3E}">
        <p14:creationId xmlns:p14="http://schemas.microsoft.com/office/powerpoint/2010/main" val="843056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dirty="0"/>
          </a:p>
        </p:txBody>
      </p:sp>
      <p:sp>
        <p:nvSpPr>
          <p:cNvPr id="922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72CC8B-8887-47D0-9438-03D44F17687B}" type="slidenum">
              <a:rPr lang="it-IT" altLang="it-IT" smtClean="0"/>
              <a:pPr>
                <a:spcBef>
                  <a:spcPct val="0"/>
                </a:spcBef>
              </a:pPr>
              <a:t>3</a:t>
            </a:fld>
            <a:endParaRPr lang="it-IT" altLang="it-IT" dirty="0"/>
          </a:p>
        </p:txBody>
      </p:sp>
    </p:spTree>
    <p:extLst>
      <p:ext uri="{BB962C8B-B14F-4D97-AF65-F5344CB8AC3E}">
        <p14:creationId xmlns:p14="http://schemas.microsoft.com/office/powerpoint/2010/main" val="3077789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7475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7F014F-D28F-49AD-95D7-286522D761FF}" type="slidenum">
              <a:rPr lang="it-IT" altLang="it-IT" smtClean="0"/>
              <a:pPr>
                <a:spcBef>
                  <a:spcPct val="0"/>
                </a:spcBef>
              </a:pPr>
              <a:t>39</a:t>
            </a:fld>
            <a:endParaRPr lang="it-IT" altLang="it-IT"/>
          </a:p>
        </p:txBody>
      </p:sp>
    </p:spTree>
    <p:extLst>
      <p:ext uri="{BB962C8B-B14F-4D97-AF65-F5344CB8AC3E}">
        <p14:creationId xmlns:p14="http://schemas.microsoft.com/office/powerpoint/2010/main" val="3719455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7885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F3CC17-0071-40FF-B81E-76D84150784E}" type="slidenum">
              <a:rPr lang="it-IT" altLang="it-IT" smtClean="0"/>
              <a:pPr>
                <a:spcBef>
                  <a:spcPct val="0"/>
                </a:spcBef>
              </a:pPr>
              <a:t>40</a:t>
            </a:fld>
            <a:endParaRPr lang="it-IT" altLang="it-IT"/>
          </a:p>
        </p:txBody>
      </p:sp>
    </p:spTree>
    <p:extLst>
      <p:ext uri="{BB962C8B-B14F-4D97-AF65-F5344CB8AC3E}">
        <p14:creationId xmlns:p14="http://schemas.microsoft.com/office/powerpoint/2010/main" val="3803386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p>
        </p:txBody>
      </p:sp>
      <p:sp>
        <p:nvSpPr>
          <p:cNvPr id="7680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DC8A53-363C-44AE-A6ED-261E677F899A}" type="slidenum">
              <a:rPr lang="it-IT" altLang="it-IT" smtClean="0"/>
              <a:pPr>
                <a:spcBef>
                  <a:spcPct val="0"/>
                </a:spcBef>
              </a:pPr>
              <a:t>41</a:t>
            </a:fld>
            <a:endParaRPr lang="it-IT" altLang="it-IT"/>
          </a:p>
        </p:txBody>
      </p:sp>
    </p:spTree>
    <p:extLst>
      <p:ext uri="{BB962C8B-B14F-4D97-AF65-F5344CB8AC3E}">
        <p14:creationId xmlns:p14="http://schemas.microsoft.com/office/powerpoint/2010/main" val="3787261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8704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811B29-3BA0-4285-8B38-55299874F153}" type="slidenum">
              <a:rPr lang="it-IT" altLang="it-IT" smtClean="0"/>
              <a:pPr>
                <a:spcBef>
                  <a:spcPct val="0"/>
                </a:spcBef>
              </a:pPr>
              <a:t>42</a:t>
            </a:fld>
            <a:endParaRPr lang="it-IT" altLang="it-IT"/>
          </a:p>
        </p:txBody>
      </p:sp>
    </p:spTree>
    <p:extLst>
      <p:ext uri="{BB962C8B-B14F-4D97-AF65-F5344CB8AC3E}">
        <p14:creationId xmlns:p14="http://schemas.microsoft.com/office/powerpoint/2010/main" val="3594909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8909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B23B57-D033-4FAE-8EF1-04B715FD9E7F}" type="slidenum">
              <a:rPr lang="it-IT" altLang="it-IT" smtClean="0"/>
              <a:pPr>
                <a:spcBef>
                  <a:spcPct val="0"/>
                </a:spcBef>
              </a:pPr>
              <a:t>43</a:t>
            </a:fld>
            <a:endParaRPr lang="it-IT" altLang="it-IT"/>
          </a:p>
        </p:txBody>
      </p:sp>
    </p:spTree>
    <p:extLst>
      <p:ext uri="{BB962C8B-B14F-4D97-AF65-F5344CB8AC3E}">
        <p14:creationId xmlns:p14="http://schemas.microsoft.com/office/powerpoint/2010/main" val="803417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922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72CC8B-8887-47D0-9438-03D44F17687B}" type="slidenum">
              <a:rPr lang="it-IT" altLang="it-IT" smtClean="0"/>
              <a:pPr>
                <a:spcBef>
                  <a:spcPct val="0"/>
                </a:spcBef>
              </a:pPr>
              <a:t>4</a:t>
            </a:fld>
            <a:endParaRPr lang="it-IT" altLang="it-IT"/>
          </a:p>
        </p:txBody>
      </p:sp>
    </p:spTree>
    <p:extLst>
      <p:ext uri="{BB962C8B-B14F-4D97-AF65-F5344CB8AC3E}">
        <p14:creationId xmlns:p14="http://schemas.microsoft.com/office/powerpoint/2010/main" val="118668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126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5D6B21-86F7-4F8C-959F-3C762C5A0074}" type="slidenum">
              <a:rPr lang="it-IT" altLang="it-IT" smtClean="0"/>
              <a:pPr>
                <a:spcBef>
                  <a:spcPct val="0"/>
                </a:spcBef>
              </a:pPr>
              <a:t>5</a:t>
            </a:fld>
            <a:endParaRPr lang="it-IT" altLang="it-IT"/>
          </a:p>
        </p:txBody>
      </p:sp>
    </p:spTree>
    <p:extLst>
      <p:ext uri="{BB962C8B-B14F-4D97-AF65-F5344CB8AC3E}">
        <p14:creationId xmlns:p14="http://schemas.microsoft.com/office/powerpoint/2010/main" val="4201660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946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FA6A92-D5FF-4F6A-BE5A-31A315EE8FA8}" type="slidenum">
              <a:rPr lang="it-IT" altLang="it-IT" smtClean="0"/>
              <a:pPr>
                <a:spcBef>
                  <a:spcPct val="0"/>
                </a:spcBef>
              </a:pPr>
              <a:t>6</a:t>
            </a:fld>
            <a:endParaRPr lang="it-IT" altLang="it-IT"/>
          </a:p>
        </p:txBody>
      </p:sp>
    </p:spTree>
    <p:extLst>
      <p:ext uri="{BB962C8B-B14F-4D97-AF65-F5344CB8AC3E}">
        <p14:creationId xmlns:p14="http://schemas.microsoft.com/office/powerpoint/2010/main" val="1647873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41388" y="750888"/>
            <a:ext cx="5005387" cy="3754437"/>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6BD73E9-3084-4B54-B6DA-2AA2169CE6F9}" type="slidenum">
              <a:rPr lang="it-IT" smtClean="0"/>
              <a:pPr/>
              <a:t>7</a:t>
            </a:fld>
            <a:endParaRPr lang="it-IT" dirty="0"/>
          </a:p>
        </p:txBody>
      </p:sp>
    </p:spTree>
    <p:extLst>
      <p:ext uri="{BB962C8B-B14F-4D97-AF65-F5344CB8AC3E}">
        <p14:creationId xmlns:p14="http://schemas.microsoft.com/office/powerpoint/2010/main" val="2433206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018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430323-69C3-4392-B6DE-01EB7280222F}" type="slidenum">
              <a:rPr lang="it-IT" altLang="it-IT" smtClean="0"/>
              <a:pPr>
                <a:spcBef>
                  <a:spcPct val="0"/>
                </a:spcBef>
              </a:pPr>
              <a:t>11</a:t>
            </a:fld>
            <a:endParaRPr lang="it-IT" altLang="it-IT"/>
          </a:p>
        </p:txBody>
      </p:sp>
    </p:spTree>
    <p:extLst>
      <p:ext uri="{BB962C8B-B14F-4D97-AF65-F5344CB8AC3E}">
        <p14:creationId xmlns:p14="http://schemas.microsoft.com/office/powerpoint/2010/main" val="1073791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018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430323-69C3-4392-B6DE-01EB7280222F}" type="slidenum">
              <a:rPr lang="it-IT" altLang="it-IT" smtClean="0"/>
              <a:pPr>
                <a:spcBef>
                  <a:spcPct val="0"/>
                </a:spcBef>
              </a:pPr>
              <a:t>12</a:t>
            </a:fld>
            <a:endParaRPr lang="it-IT" altLang="it-IT"/>
          </a:p>
        </p:txBody>
      </p:sp>
    </p:spTree>
    <p:extLst>
      <p:ext uri="{BB962C8B-B14F-4D97-AF65-F5344CB8AC3E}">
        <p14:creationId xmlns:p14="http://schemas.microsoft.com/office/powerpoint/2010/main" val="1234715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3882EB27-9981-4160-88E9-643DC69DCD42}" type="datetime1">
              <a:rPr lang="it-IT"/>
              <a:pPr>
                <a:defRPr/>
              </a:pPr>
              <a:t>19/01/2023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7044C82-39C2-4402-9897-0EF5B8A8F0F9}" type="slidenum">
              <a:rPr lang="it-IT" altLang="it-IT"/>
              <a:pPr>
                <a:defRPr/>
              </a:pPr>
              <a:t>‹N›</a:t>
            </a:fld>
            <a:endParaRPr lang="it-IT" altLang="it-IT"/>
          </a:p>
        </p:txBody>
      </p:sp>
    </p:spTree>
    <p:extLst>
      <p:ext uri="{BB962C8B-B14F-4D97-AF65-F5344CB8AC3E}">
        <p14:creationId xmlns:p14="http://schemas.microsoft.com/office/powerpoint/2010/main" val="240785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DC011003-1999-4ECD-9F05-F8F0CF0694F3}" type="datetime1">
              <a:rPr lang="it-IT"/>
              <a:pPr>
                <a:defRPr/>
              </a:pPr>
              <a:t>19/01/2023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CF24315-469B-4643-A096-81AE50B4F4AF}" type="slidenum">
              <a:rPr lang="it-IT" altLang="it-IT"/>
              <a:pPr>
                <a:defRPr/>
              </a:pPr>
              <a:t>‹N›</a:t>
            </a:fld>
            <a:endParaRPr lang="it-IT" altLang="it-IT"/>
          </a:p>
        </p:txBody>
      </p:sp>
    </p:spTree>
    <p:extLst>
      <p:ext uri="{BB962C8B-B14F-4D97-AF65-F5344CB8AC3E}">
        <p14:creationId xmlns:p14="http://schemas.microsoft.com/office/powerpoint/2010/main" val="366767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E93EE70A-97CB-4E92-8A8F-C4A376D739DD}" type="datetime1">
              <a:rPr lang="it-IT"/>
              <a:pPr>
                <a:defRPr/>
              </a:pPr>
              <a:t>19/01/2023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F3569A1-4FBD-466B-8B32-00434F7D6BCA}" type="slidenum">
              <a:rPr lang="it-IT" altLang="it-IT"/>
              <a:pPr>
                <a:defRPr/>
              </a:pPr>
              <a:t>‹N›</a:t>
            </a:fld>
            <a:endParaRPr lang="it-IT" altLang="it-IT"/>
          </a:p>
        </p:txBody>
      </p:sp>
    </p:spTree>
    <p:extLst>
      <p:ext uri="{BB962C8B-B14F-4D97-AF65-F5344CB8AC3E}">
        <p14:creationId xmlns:p14="http://schemas.microsoft.com/office/powerpoint/2010/main" val="700403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4F413F67-CC55-46C4-9C56-F93B3E15EA5F}" type="datetime1">
              <a:rPr lang="it-IT"/>
              <a:pPr>
                <a:defRPr/>
              </a:pPr>
              <a:t>19/01/2023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6EA1F62-9B85-44FE-8E25-07346AE7EFA9}" type="slidenum">
              <a:rPr lang="it-IT" altLang="it-IT"/>
              <a:pPr>
                <a:defRPr/>
              </a:pPr>
              <a:t>‹N›</a:t>
            </a:fld>
            <a:endParaRPr lang="it-IT" altLang="it-IT"/>
          </a:p>
        </p:txBody>
      </p:sp>
    </p:spTree>
    <p:extLst>
      <p:ext uri="{BB962C8B-B14F-4D97-AF65-F5344CB8AC3E}">
        <p14:creationId xmlns:p14="http://schemas.microsoft.com/office/powerpoint/2010/main" val="88274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F42C3FB-F982-4EE5-A45A-0B2A8619B59B}" type="datetime1">
              <a:rPr lang="it-IT"/>
              <a:pPr>
                <a:defRPr/>
              </a:pPr>
              <a:t>19/01/2023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7EB9CEA-D563-461A-AFD4-212EE2360BCE}" type="slidenum">
              <a:rPr lang="it-IT" altLang="it-IT"/>
              <a:pPr>
                <a:defRPr/>
              </a:pPr>
              <a:t>‹N›</a:t>
            </a:fld>
            <a:endParaRPr lang="it-IT" altLang="it-IT"/>
          </a:p>
        </p:txBody>
      </p:sp>
    </p:spTree>
    <p:extLst>
      <p:ext uri="{BB962C8B-B14F-4D97-AF65-F5344CB8AC3E}">
        <p14:creationId xmlns:p14="http://schemas.microsoft.com/office/powerpoint/2010/main" val="1671679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B7FCA9F0-FFDE-42BB-B3BC-3FDAD941B158}" type="datetime1">
              <a:rPr lang="it-IT"/>
              <a:pPr>
                <a:defRPr/>
              </a:pPr>
              <a:t>19/01/2023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B94B663-FB4B-4BBC-AB45-5D07A811CDCF}" type="slidenum">
              <a:rPr lang="it-IT" altLang="it-IT"/>
              <a:pPr>
                <a:defRPr/>
              </a:pPr>
              <a:t>‹N›</a:t>
            </a:fld>
            <a:endParaRPr lang="it-IT" altLang="it-IT"/>
          </a:p>
        </p:txBody>
      </p:sp>
    </p:spTree>
    <p:extLst>
      <p:ext uri="{BB962C8B-B14F-4D97-AF65-F5344CB8AC3E}">
        <p14:creationId xmlns:p14="http://schemas.microsoft.com/office/powerpoint/2010/main" val="3357771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10C18CEF-A52F-49E1-B0ED-77F2566B4926}" type="datetime1">
              <a:rPr lang="it-IT"/>
              <a:pPr>
                <a:defRPr/>
              </a:pPr>
              <a:t>19/01/2023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1281A955-3E00-4F06-A6E8-4706F9FD122D}" type="slidenum">
              <a:rPr lang="it-IT" altLang="it-IT"/>
              <a:pPr>
                <a:defRPr/>
              </a:pPr>
              <a:t>‹N›</a:t>
            </a:fld>
            <a:endParaRPr lang="it-IT" altLang="it-IT"/>
          </a:p>
        </p:txBody>
      </p:sp>
    </p:spTree>
    <p:extLst>
      <p:ext uri="{BB962C8B-B14F-4D97-AF65-F5344CB8AC3E}">
        <p14:creationId xmlns:p14="http://schemas.microsoft.com/office/powerpoint/2010/main" val="1626483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C428D6F0-A353-4911-9CA3-DF8B3FFB11FF}" type="datetime1">
              <a:rPr lang="it-IT"/>
              <a:pPr>
                <a:defRPr/>
              </a:pPr>
              <a:t>19/01/2023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EDCF84C-601A-4E4E-A836-01D0E0905CC1}" type="slidenum">
              <a:rPr lang="it-IT" altLang="it-IT"/>
              <a:pPr>
                <a:defRPr/>
              </a:pPr>
              <a:t>‹N›</a:t>
            </a:fld>
            <a:endParaRPr lang="it-IT" altLang="it-IT"/>
          </a:p>
        </p:txBody>
      </p:sp>
    </p:spTree>
    <p:extLst>
      <p:ext uri="{BB962C8B-B14F-4D97-AF65-F5344CB8AC3E}">
        <p14:creationId xmlns:p14="http://schemas.microsoft.com/office/powerpoint/2010/main" val="231156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a:defRPr/>
            </a:pPr>
            <a:fld id="{7CD4C522-D6C0-4953-9B7B-47A01014E3FF}" type="datetime1">
              <a:rPr lang="it-IT"/>
              <a:pPr>
                <a:defRPr/>
              </a:pPr>
              <a:t>19/01/2023</a:t>
            </a:fld>
            <a:endParaRPr lang="it-IT"/>
          </a:p>
        </p:txBody>
      </p:sp>
      <p:sp>
        <p:nvSpPr>
          <p:cNvPr id="3" name="Segnaposto piè di pagina 2"/>
          <p:cNvSpPr>
            <a:spLocks noGrp="1"/>
          </p:cNvSpPr>
          <p:nvPr>
            <p:ph type="ftr" sz="quarter" idx="11"/>
          </p:nvPr>
        </p:nvSpPr>
        <p:spPr/>
        <p:txBody>
          <a:bodyPr/>
          <a:lstStyle>
            <a:lvl1pPr>
              <a:defRPr/>
            </a:lvl1pPr>
          </a:lstStyle>
          <a:p>
            <a:pPr>
              <a:defRPr/>
            </a:pPr>
            <a:endParaRPr lang="it-IT"/>
          </a:p>
        </p:txBody>
      </p:sp>
      <p:sp>
        <p:nvSpPr>
          <p:cNvPr id="4" name="Segnaposto numero diapositiva 3"/>
          <p:cNvSpPr>
            <a:spLocks noGrp="1"/>
          </p:cNvSpPr>
          <p:nvPr>
            <p:ph type="sldNum" sz="quarter" idx="12"/>
          </p:nvPr>
        </p:nvSpPr>
        <p:spPr>
          <a:xfrm>
            <a:off x="7010400" y="6564313"/>
            <a:ext cx="2133600" cy="365125"/>
          </a:xfrm>
        </p:spPr>
        <p:txBody>
          <a:bodyPr/>
          <a:lstStyle>
            <a:lvl1pPr>
              <a:defRPr sz="1600" b="1">
                <a:solidFill>
                  <a:schemeClr val="bg1"/>
                </a:solidFill>
              </a:defRPr>
            </a:lvl1pPr>
          </a:lstStyle>
          <a:p>
            <a:pPr>
              <a:defRPr/>
            </a:pPr>
            <a:fld id="{FDF65AAF-C0DA-4329-A852-0EDF5DD7283D}" type="slidenum">
              <a:rPr lang="it-IT" altLang="it-IT"/>
              <a:pPr>
                <a:defRPr/>
              </a:pPr>
              <a:t>‹N›</a:t>
            </a:fld>
            <a:endParaRPr lang="it-IT" altLang="it-IT"/>
          </a:p>
        </p:txBody>
      </p:sp>
    </p:spTree>
    <p:extLst>
      <p:ext uri="{BB962C8B-B14F-4D97-AF65-F5344CB8AC3E}">
        <p14:creationId xmlns:p14="http://schemas.microsoft.com/office/powerpoint/2010/main" val="1568526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0ABA983-82FD-481B-9145-24DB25FA341D}" type="datetime1">
              <a:rPr lang="it-IT"/>
              <a:pPr>
                <a:defRPr/>
              </a:pPr>
              <a:t>19/01/2023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61205E7-7C2F-4736-A6DF-AA79AAC429EA}" type="slidenum">
              <a:rPr lang="it-IT" altLang="it-IT"/>
              <a:pPr>
                <a:defRPr/>
              </a:pPr>
              <a:t>‹N›</a:t>
            </a:fld>
            <a:endParaRPr lang="it-IT" altLang="it-IT"/>
          </a:p>
        </p:txBody>
      </p:sp>
    </p:spTree>
    <p:extLst>
      <p:ext uri="{BB962C8B-B14F-4D97-AF65-F5344CB8AC3E}">
        <p14:creationId xmlns:p14="http://schemas.microsoft.com/office/powerpoint/2010/main" val="247871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8B751F3-1E91-4690-9E33-0373EC0DB75D}" type="datetime1">
              <a:rPr lang="it-IT"/>
              <a:pPr>
                <a:defRPr/>
              </a:pPr>
              <a:t>19/01/2023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2C138A5-E189-47B7-83AD-33BA418B4341}" type="slidenum">
              <a:rPr lang="it-IT" altLang="it-IT"/>
              <a:pPr>
                <a:defRPr/>
              </a:pPr>
              <a:t>‹N›</a:t>
            </a:fld>
            <a:endParaRPr lang="it-IT" altLang="it-IT"/>
          </a:p>
        </p:txBody>
      </p:sp>
    </p:spTree>
    <p:extLst>
      <p:ext uri="{BB962C8B-B14F-4D97-AF65-F5344CB8AC3E}">
        <p14:creationId xmlns:p14="http://schemas.microsoft.com/office/powerpoint/2010/main" val="770319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BF9F3B0-649F-41A3-9BC0-59C0A35AAE09}" type="datetime1">
              <a:rPr lang="it-IT"/>
              <a:pPr>
                <a:defRPr/>
              </a:pPr>
              <a:t>19/01/2023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895C78A-4E4D-4025-8EEA-4988DCDF603B}"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9" r:id="rId7"/>
    <p:sldLayoutId id="2147483835" r:id="rId8"/>
    <p:sldLayoutId id="2147483836" r:id="rId9"/>
    <p:sldLayoutId id="2147483837" r:id="rId10"/>
    <p:sldLayoutId id="214748383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europeantissue.com/hygiene/studies/multisite-hospital-study/"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www.youtube.com/watch?v=7knscx3ZROA"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www.youtube.com/watch?v=KSOPAjObg0A&amp;t=10s"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europeantissue.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www.hpa.org.uk/" TargetMode="External"/><Relationship Id="rId5" Type="http://schemas.openxmlformats.org/officeDocument/2006/relationships/image" Target="../media/image16.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VAN%20RANST.m4v"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www.youtube.com/watch?v=F_xLpBQu19w" TargetMode="Externa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5.png"/><Relationship Id="rId7"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4.png"/><Relationship Id="rId9"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www.youtube.com/watch?v=KSOPAjObg0A&amp;t=10s" TargetMode="Externa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hyperlink" Target="https://en.wikipedia.org/wiki/Biodiversity_loss" TargetMode="External"/><Relationship Id="rId13"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hyperlink" Target="https://en.wikipedia.org/wiki/Environmental_degradation" TargetMode="External"/><Relationship Id="rId12"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en.wikipedia.org/wiki/Ecosystem" TargetMode="External"/><Relationship Id="rId11" Type="http://schemas.openxmlformats.org/officeDocument/2006/relationships/image" Target="../media/image40.png"/><Relationship Id="rId5" Type="http://schemas.openxmlformats.org/officeDocument/2006/relationships/hyperlink" Target="https://en.wikipedia.org/wiki/Climate_change" TargetMode="External"/><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8.png"/><Relationship Id="rId1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pefc.it/" TargetMode="External"/><Relationship Id="rId7"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www.wepa.de/" TargetMode="External"/><Relationship Id="rId13" Type="http://schemas.openxmlformats.org/officeDocument/2006/relationships/hyperlink" Target="http://www.industrieceltex.com/en-US" TargetMode="External"/><Relationship Id="rId3" Type="http://schemas.openxmlformats.org/officeDocument/2006/relationships/image" Target="../media/image4.png"/><Relationship Id="rId7" Type="http://schemas.openxmlformats.org/officeDocument/2006/relationships/hyperlink" Target="http://www.sofidel.it/" TargetMode="External"/><Relationship Id="rId12" Type="http://schemas.openxmlformats.org/officeDocument/2006/relationships/hyperlink" Target="http://www.lucart.i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essity.com/" TargetMode="External"/><Relationship Id="rId11" Type="http://schemas.openxmlformats.org/officeDocument/2006/relationships/hyperlink" Target="http://www.kimberly-clark.com/" TargetMode="External"/><Relationship Id="rId5" Type="http://schemas.openxmlformats.org/officeDocument/2006/relationships/image" Target="../media/image5.png"/><Relationship Id="rId15" Type="http://schemas.openxmlformats.org/officeDocument/2006/relationships/hyperlink" Target="https://www.mphygiene.com/en/" TargetMode="External"/><Relationship Id="rId10" Type="http://schemas.openxmlformats.org/officeDocument/2006/relationships/hyperlink" Target="https://www.cartierecarrara.com/" TargetMode="External"/><Relationship Id="rId4" Type="http://schemas.openxmlformats.org/officeDocument/2006/relationships/image" Target="../media/image7.jpeg"/><Relationship Id="rId9" Type="http://schemas.openxmlformats.org/officeDocument/2006/relationships/hyperlink" Target="http://www.metsatissue.com/" TargetMode="External"/><Relationship Id="rId14" Type="http://schemas.openxmlformats.org/officeDocument/2006/relationships/hyperlink" Target="http://www.wellbeingworld.com/"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65.jp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pn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hyperlink" Target="http://www.europeantissue.com/" TargetMode="External"/><Relationship Id="rId7"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https://europeantissue.com/sustainability/"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www.europeantissue.com/"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europeantissue.com/hygiene/studies/hand-dryingsingleuse-towels/"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europeantissue.com/hygiene/studies/potentialcontaminationenvironment2014/"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hyperlink" Target="https://europeantissue.com/hygiene/studies/hand-dryingsingleuse-towels/"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europeantissue.com/hygiene/studies/potentialcontaminationenvironment2014/" TargetMode="External"/><Relationship Id="rId5" Type="http://schemas.openxmlformats.org/officeDocument/2006/relationships/hyperlink" Target="https://europeantissue.com/hygiene/studies/comparison-of-different-hand-drying-methods/"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40E4EBD-CDF8-5256-EADB-27A5F8FE8125}"/>
              </a:ext>
            </a:extLst>
          </p:cNvPr>
          <p:cNvSpPr/>
          <p:nvPr/>
        </p:nvSpPr>
        <p:spPr>
          <a:xfrm>
            <a:off x="-34131" y="-20019"/>
            <a:ext cx="1687513" cy="685800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sp>
        <p:nvSpPr>
          <p:cNvPr id="16" name="Rettangolo 15"/>
          <p:cNvSpPr/>
          <p:nvPr/>
        </p:nvSpPr>
        <p:spPr>
          <a:xfrm>
            <a:off x="-9525" y="6581775"/>
            <a:ext cx="1697038" cy="285750"/>
          </a:xfrm>
          <a:prstGeom prst="rect">
            <a:avLst/>
          </a:prstGeom>
          <a:solidFill>
            <a:srgbClr val="CBC6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sz="1100" b="1" dirty="0">
                <a:solidFill>
                  <a:srgbClr val="00579F"/>
                </a:solidFill>
                <a:latin typeface="Arial Narrow" panose="020B0606020202030204" pitchFamily="34" charset="0"/>
              </a:rPr>
              <a:t>www.europeantissue.com</a:t>
            </a:r>
          </a:p>
        </p:txBody>
      </p:sp>
      <p:sp>
        <p:nvSpPr>
          <p:cNvPr id="4105" name="Segnaposto numero diapositiva 1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3773CF1-84DB-4364-A8F0-7E736B206493}" type="slidenum">
              <a:rPr lang="it-IT" altLang="it-IT" sz="1600" smtClean="0">
                <a:solidFill>
                  <a:schemeClr val="bg1"/>
                </a:solidFill>
              </a:rPr>
              <a:pPr>
                <a:spcBef>
                  <a:spcPct val="0"/>
                </a:spcBef>
                <a:buFontTx/>
                <a:buNone/>
              </a:pPr>
              <a:t>1</a:t>
            </a:fld>
            <a:endParaRPr lang="it-IT" altLang="it-IT" sz="1600">
              <a:solidFill>
                <a:schemeClr val="bg1"/>
              </a:solidFill>
            </a:endParaRPr>
          </a:p>
        </p:txBody>
      </p:sp>
      <p:sp>
        <p:nvSpPr>
          <p:cNvPr id="3" name="TextBox 14">
            <a:extLst>
              <a:ext uri="{FF2B5EF4-FFF2-40B4-BE49-F238E27FC236}">
                <a16:creationId xmlns:a16="http://schemas.microsoft.com/office/drawing/2014/main" id="{4B004500-D356-E7F4-6059-3E3C8EA8D88F}"/>
              </a:ext>
            </a:extLst>
          </p:cNvPr>
          <p:cNvSpPr txBox="1"/>
          <p:nvPr/>
        </p:nvSpPr>
        <p:spPr>
          <a:xfrm>
            <a:off x="-36511" y="4005064"/>
            <a:ext cx="1689894" cy="1815882"/>
          </a:xfrm>
          <a:prstGeom prst="rect">
            <a:avLst/>
          </a:prstGeom>
          <a:solidFill>
            <a:srgbClr val="2681B4"/>
          </a:solid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b="1" dirty="0">
                <a:solidFill>
                  <a:schemeClr val="bg1">
                    <a:lumMod val="95000"/>
                  </a:schemeClr>
                </a:solidFill>
                <a:latin typeface="Franklin Gothic Medium" pitchFamily="34" charset="0"/>
              </a:rPr>
              <a:t>Academy of</a:t>
            </a:r>
            <a:br>
              <a:rPr lang="en-US" sz="1400" b="1" dirty="0">
                <a:solidFill>
                  <a:schemeClr val="bg1">
                    <a:lumMod val="95000"/>
                  </a:schemeClr>
                </a:solidFill>
                <a:latin typeface="Franklin Gothic Medium" pitchFamily="34" charset="0"/>
              </a:rPr>
            </a:br>
            <a:r>
              <a:rPr lang="en-US" sz="1400" b="1" dirty="0">
                <a:solidFill>
                  <a:schemeClr val="bg1">
                    <a:lumMod val="95000"/>
                  </a:schemeClr>
                </a:solidFill>
                <a:latin typeface="Franklin Gothic Medium" pitchFamily="34" charset="0"/>
              </a:rPr>
              <a:t>Fine Arts </a:t>
            </a:r>
            <a:br>
              <a:rPr lang="en-US" sz="1400" b="1" dirty="0">
                <a:solidFill>
                  <a:schemeClr val="bg1">
                    <a:lumMod val="95000"/>
                  </a:schemeClr>
                </a:solidFill>
                <a:latin typeface="Franklin Gothic Medium" pitchFamily="34" charset="0"/>
              </a:rPr>
            </a:br>
            <a:r>
              <a:rPr lang="en-US" sz="1400" b="1" dirty="0">
                <a:solidFill>
                  <a:schemeClr val="bg1">
                    <a:lumMod val="95000"/>
                  </a:schemeClr>
                </a:solidFill>
                <a:latin typeface="Franklin Gothic Medium" pitchFamily="34" charset="0"/>
              </a:rPr>
              <a:t>BOLOGNA </a:t>
            </a:r>
          </a:p>
          <a:p>
            <a:pPr algn="ctr">
              <a:defRPr/>
            </a:pPr>
            <a:r>
              <a:rPr lang="en-US" sz="1400" b="1" dirty="0">
                <a:solidFill>
                  <a:schemeClr val="bg1">
                    <a:lumMod val="95000"/>
                  </a:schemeClr>
                </a:solidFill>
                <a:latin typeface="Franklin Gothic Medium" pitchFamily="34" charset="0"/>
              </a:rPr>
              <a:t> </a:t>
            </a:r>
          </a:p>
          <a:p>
            <a:pPr algn="ctr">
              <a:defRPr/>
            </a:pPr>
            <a:r>
              <a:rPr lang="en-US" sz="1400" b="1" dirty="0">
                <a:solidFill>
                  <a:schemeClr val="bg1">
                    <a:lumMod val="95000"/>
                  </a:schemeClr>
                </a:solidFill>
                <a:latin typeface="Franklin Gothic Medium" pitchFamily="34" charset="0"/>
              </a:rPr>
              <a:t>January 19</a:t>
            </a:r>
            <a:r>
              <a:rPr lang="en-US" sz="1400" b="1" baseline="30000" dirty="0">
                <a:solidFill>
                  <a:schemeClr val="bg1">
                    <a:lumMod val="95000"/>
                  </a:schemeClr>
                </a:solidFill>
                <a:latin typeface="Franklin Gothic Medium" pitchFamily="34" charset="0"/>
              </a:rPr>
              <a:t>th</a:t>
            </a:r>
            <a:endParaRPr lang="en-US" sz="1400" b="1" dirty="0">
              <a:solidFill>
                <a:schemeClr val="bg1">
                  <a:lumMod val="95000"/>
                </a:schemeClr>
              </a:solidFill>
              <a:latin typeface="Franklin Gothic Medium" pitchFamily="34" charset="0"/>
            </a:endParaRPr>
          </a:p>
          <a:p>
            <a:pPr algn="ctr">
              <a:defRPr/>
            </a:pPr>
            <a:r>
              <a:rPr lang="en-US" sz="1400" b="1" dirty="0">
                <a:solidFill>
                  <a:schemeClr val="bg1">
                    <a:lumMod val="95000"/>
                  </a:schemeClr>
                </a:solidFill>
                <a:latin typeface="Franklin Gothic Medium" pitchFamily="34" charset="0"/>
              </a:rPr>
              <a:t> 2023</a:t>
            </a:r>
            <a:br>
              <a:rPr lang="en-US" sz="1400" b="1" dirty="0">
                <a:solidFill>
                  <a:schemeClr val="bg1">
                    <a:lumMod val="95000"/>
                  </a:schemeClr>
                </a:solidFill>
                <a:latin typeface="Franklin Gothic Medium" pitchFamily="34" charset="0"/>
              </a:rPr>
            </a:br>
            <a:br>
              <a:rPr lang="en-US" sz="1400" b="1" dirty="0">
                <a:solidFill>
                  <a:schemeClr val="bg1">
                    <a:lumMod val="95000"/>
                  </a:schemeClr>
                </a:solidFill>
                <a:latin typeface="Franklin Gothic Medium" pitchFamily="34" charset="0"/>
              </a:rPr>
            </a:br>
            <a:r>
              <a:rPr lang="en-US" sz="1400" b="1" dirty="0">
                <a:solidFill>
                  <a:schemeClr val="bg1">
                    <a:lumMod val="95000"/>
                  </a:schemeClr>
                </a:solidFill>
                <a:latin typeface="Franklin Gothic Medium" pitchFamily="34" charset="0"/>
              </a:rPr>
              <a:t>Roberto Berardi </a:t>
            </a:r>
          </a:p>
        </p:txBody>
      </p:sp>
      <p:pic>
        <p:nvPicPr>
          <p:cNvPr id="4" name="Picture 8">
            <a:extLst>
              <a:ext uri="{FF2B5EF4-FFF2-40B4-BE49-F238E27FC236}">
                <a16:creationId xmlns:a16="http://schemas.microsoft.com/office/drawing/2014/main" id="{3517A7FC-2709-8F5A-0FB2-59F337A99B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88640"/>
            <a:ext cx="5106139" cy="79208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5" name="Picture 10">
            <a:extLst>
              <a:ext uri="{FF2B5EF4-FFF2-40B4-BE49-F238E27FC236}">
                <a16:creationId xmlns:a16="http://schemas.microsoft.com/office/drawing/2014/main" id="{44D1E9D2-48B7-D7CA-35CB-4CC968B4F9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9863" y="183696"/>
            <a:ext cx="1465263" cy="15017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6" name="Immagine 5">
            <a:extLst>
              <a:ext uri="{FF2B5EF4-FFF2-40B4-BE49-F238E27FC236}">
                <a16:creationId xmlns:a16="http://schemas.microsoft.com/office/drawing/2014/main" id="{757DCA2C-F2FF-A098-3A65-33D695C3F01C}"/>
              </a:ext>
            </a:extLst>
          </p:cNvPr>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Lst>
          </a:blip>
          <a:stretch>
            <a:fillRect/>
          </a:stretch>
        </p:blipFill>
        <p:spPr>
          <a:xfrm>
            <a:off x="3317351" y="1124968"/>
            <a:ext cx="4205238" cy="4494040"/>
          </a:xfrm>
          <a:prstGeom prst="rect">
            <a:avLst/>
          </a:prstGeom>
        </p:spPr>
      </p:pic>
      <p:sp>
        <p:nvSpPr>
          <p:cNvPr id="7" name="CasellaDiTesto 6">
            <a:extLst>
              <a:ext uri="{FF2B5EF4-FFF2-40B4-BE49-F238E27FC236}">
                <a16:creationId xmlns:a16="http://schemas.microsoft.com/office/drawing/2014/main" id="{CAFC1D36-453B-E871-3F63-9881D1C52DF2}"/>
              </a:ext>
            </a:extLst>
          </p:cNvPr>
          <p:cNvSpPr txBox="1"/>
          <p:nvPr/>
        </p:nvSpPr>
        <p:spPr>
          <a:xfrm>
            <a:off x="3085233" y="2871035"/>
            <a:ext cx="4646652" cy="1269578"/>
          </a:xfrm>
          <a:prstGeom prst="rect">
            <a:avLst/>
          </a:prstGeom>
          <a:noFill/>
          <a:ln>
            <a:noFill/>
          </a:ln>
          <a:scene3d>
            <a:camera prst="orthographicFront"/>
            <a:lightRig rig="threePt" dir="t"/>
          </a:scene3d>
          <a:sp3d>
            <a:bevelT prst="relaxedInset"/>
          </a:sp3d>
        </p:spPr>
        <p:txBody>
          <a:bodyPr wrap="square" rtlCol="0">
            <a:spAutoFit/>
          </a:bodyPr>
          <a:lstStyle/>
          <a:p>
            <a:pPr algn="ctr">
              <a:lnSpc>
                <a:spcPct val="85000"/>
              </a:lnSpc>
            </a:pPr>
            <a:r>
              <a:rPr lang="it-IT" sz="30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Tissue Paper,</a:t>
            </a:r>
            <a:br>
              <a:rPr lang="it-IT" sz="30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it-IT" sz="30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Smart Choice:</a:t>
            </a:r>
            <a:br>
              <a:rPr lang="it-IT" sz="30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it-IT" sz="30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Hygienic and Sustainable </a:t>
            </a:r>
          </a:p>
        </p:txBody>
      </p:sp>
      <p:sp>
        <p:nvSpPr>
          <p:cNvPr id="9" name="CasellaDiTesto 8">
            <a:extLst>
              <a:ext uri="{FF2B5EF4-FFF2-40B4-BE49-F238E27FC236}">
                <a16:creationId xmlns:a16="http://schemas.microsoft.com/office/drawing/2014/main" id="{05C194EA-C042-58CB-FF33-21C0FC34BCEC}"/>
              </a:ext>
            </a:extLst>
          </p:cNvPr>
          <p:cNvSpPr txBox="1"/>
          <p:nvPr/>
        </p:nvSpPr>
        <p:spPr>
          <a:xfrm>
            <a:off x="2411760" y="5676477"/>
            <a:ext cx="6054493" cy="879472"/>
          </a:xfrm>
          <a:prstGeom prst="rect">
            <a:avLst/>
          </a:prstGeom>
          <a:noFill/>
        </p:spPr>
        <p:txBody>
          <a:bodyPr wrap="square">
            <a:spAutoFit/>
          </a:bodyPr>
          <a:lstStyle/>
          <a:p>
            <a:pPr>
              <a:lnSpc>
                <a:spcPct val="85000"/>
              </a:lnSpc>
            </a:pPr>
            <a:r>
              <a:rPr lang="en-GB" sz="2000" b="1" i="1" dirty="0">
                <a:solidFill>
                  <a:srgbClr val="002060"/>
                </a:solidFill>
                <a:effectLst>
                  <a:outerShdw blurRad="38100" dist="38100" dir="2700000" algn="tl">
                    <a:srgbClr val="000000"/>
                  </a:outerShdw>
                </a:effectLst>
                <a:latin typeface="+mn-lt"/>
                <a:cs typeface="+mn-cs"/>
              </a:rPr>
              <a:t>Competition to create a cartoon or an illustration </a:t>
            </a:r>
            <a:br>
              <a:rPr lang="en-GB" sz="2000" b="1" i="1" dirty="0">
                <a:solidFill>
                  <a:srgbClr val="002060"/>
                </a:solidFill>
                <a:effectLst>
                  <a:outerShdw blurRad="38100" dist="38100" dir="2700000" algn="tl">
                    <a:srgbClr val="000000"/>
                  </a:outerShdw>
                </a:effectLst>
                <a:latin typeface="+mn-lt"/>
                <a:cs typeface="+mn-cs"/>
              </a:rPr>
            </a:br>
            <a:r>
              <a:rPr lang="en-GB" sz="2000" b="1" i="1" dirty="0">
                <a:solidFill>
                  <a:srgbClr val="002060"/>
                </a:solidFill>
                <a:effectLst>
                  <a:outerShdw blurRad="38100" dist="38100" dir="2700000" algn="tl">
                    <a:srgbClr val="000000"/>
                  </a:outerShdw>
                </a:effectLst>
                <a:latin typeface="+mn-lt"/>
                <a:cs typeface="+mn-cs"/>
              </a:rPr>
              <a:t>to be used in institutional campaigns, in collaboration with the Academy of Fine Arts in Bologna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id="{ED1CD4A4-C9DF-4C0F-9D75-24C8468A223E}"/>
              </a:ext>
            </a:extLst>
          </p:cNvPr>
          <p:cNvSpPr/>
          <p:nvPr/>
        </p:nvSpPr>
        <p:spPr>
          <a:xfrm>
            <a:off x="395536" y="1005960"/>
            <a:ext cx="8406935" cy="5231352"/>
          </a:xfrm>
          <a:prstGeom prst="roundRect">
            <a:avLst>
              <a:gd name="adj" fmla="val 3473"/>
            </a:avLst>
          </a:prstGeom>
          <a:pattFill prst="narHorz">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Picture 3"/>
          <p:cNvPicPr>
            <a:picLocks noChangeAspect="1"/>
          </p:cNvPicPr>
          <p:nvPr/>
        </p:nvPicPr>
        <p:blipFill rotWithShape="1">
          <a:blip r:embed="rId2" cstate="print"/>
          <a:srcRect l="10300" t="14533" r="8701" b="6177"/>
          <a:stretch/>
        </p:blipFill>
        <p:spPr>
          <a:xfrm>
            <a:off x="557554" y="1124744"/>
            <a:ext cx="8046894" cy="4968552"/>
          </a:xfrm>
          <a:prstGeom prst="rect">
            <a:avLst/>
          </a:prstGeom>
        </p:spPr>
      </p:pic>
      <p:sp>
        <p:nvSpPr>
          <p:cNvPr id="5" name="Rectangle 12">
            <a:extLst>
              <a:ext uri="{FF2B5EF4-FFF2-40B4-BE49-F238E27FC236}">
                <a16:creationId xmlns:a16="http://schemas.microsoft.com/office/drawing/2014/main" id="{7CB6AD6B-5297-4541-9064-4A28FE144CD7}"/>
              </a:ext>
            </a:extLst>
          </p:cNvPr>
          <p:cNvSpPr/>
          <p:nvPr/>
        </p:nvSpPr>
        <p:spPr>
          <a:xfrm>
            <a:off x="0" y="1966"/>
            <a:ext cx="9144000" cy="777767"/>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6" name="Rectangle 4">
            <a:extLst>
              <a:ext uri="{FF2B5EF4-FFF2-40B4-BE49-F238E27FC236}">
                <a16:creationId xmlns:a16="http://schemas.microsoft.com/office/drawing/2014/main" id="{9AC7669D-4493-4B2D-A1F4-1980A680FDB2}"/>
              </a:ext>
            </a:extLst>
          </p:cNvPr>
          <p:cNvSpPr>
            <a:spLocks noChangeArrowheads="1"/>
          </p:cNvSpPr>
          <p:nvPr/>
        </p:nvSpPr>
        <p:spPr bwMode="auto">
          <a:xfrm>
            <a:off x="-83283" y="99401"/>
            <a:ext cx="8842676" cy="615553"/>
          </a:xfrm>
          <a:prstGeom prst="rect">
            <a:avLst/>
          </a:prstGeom>
          <a:noFill/>
          <a:ln w="9525">
            <a:noFill/>
            <a:miter lim="800000"/>
            <a:headEnd/>
            <a:tailEnd/>
          </a:ln>
          <a:effectLst/>
        </p:spPr>
        <p:txBody>
          <a:bodyPr wrap="square">
            <a:spAutoFit/>
          </a:bodyPr>
          <a:lstStyle/>
          <a:p>
            <a:pPr algn="ctr">
              <a:lnSpc>
                <a:spcPct val="85000"/>
              </a:lnSpc>
              <a:defRPr/>
            </a:pPr>
            <a:r>
              <a:rPr lang="en-US" sz="2000" b="1" dirty="0">
                <a:solidFill>
                  <a:srgbClr val="2681B4"/>
                </a:solidFill>
                <a:latin typeface="Arial Narrow" pitchFamily="34" charset="0"/>
                <a:ea typeface="+mj-ea"/>
                <a:cs typeface="+mj-cs"/>
              </a:rPr>
              <a:t>The </a:t>
            </a:r>
            <a:r>
              <a:rPr lang="en-US" sz="2000" b="1" dirty="0">
                <a:solidFill>
                  <a:srgbClr val="0000FF"/>
                </a:solidFill>
                <a:effectLst>
                  <a:outerShdw blurRad="38100" dist="38100" dir="2700000" algn="tl">
                    <a:srgbClr val="000000">
                      <a:alpha val="43137"/>
                    </a:srgbClr>
                  </a:outerShdw>
                </a:effectLst>
                <a:latin typeface="Arial Narrow" pitchFamily="34" charset="0"/>
                <a:ea typeface="+mj-ea"/>
                <a:cs typeface="+mj-cs"/>
              </a:rPr>
              <a:t>fundamental multisite real life study </a:t>
            </a:r>
            <a:r>
              <a:rPr lang="en-US" sz="2000" b="1" dirty="0">
                <a:solidFill>
                  <a:srgbClr val="2681B4"/>
                </a:solidFill>
                <a:latin typeface="Arial Narrow" pitchFamily="34" charset="0"/>
                <a:ea typeface="+mj-ea"/>
                <a:cs typeface="+mj-cs"/>
              </a:rPr>
              <a:t>carried out in </a:t>
            </a:r>
            <a:r>
              <a:rPr lang="en-US" sz="2000" b="1" dirty="0">
                <a:solidFill>
                  <a:srgbClr val="0000FF"/>
                </a:solidFill>
                <a:effectLst>
                  <a:outerShdw blurRad="38100" dist="38100" dir="2700000" algn="tl">
                    <a:srgbClr val="000000">
                      <a:alpha val="43137"/>
                    </a:srgbClr>
                  </a:outerShdw>
                </a:effectLst>
                <a:latin typeface="Arial Narrow" pitchFamily="34" charset="0"/>
                <a:ea typeface="+mj-ea"/>
                <a:cs typeface="+mj-cs"/>
              </a:rPr>
              <a:t>England, France and Italy </a:t>
            </a:r>
            <a:br>
              <a:rPr lang="en-US" sz="2000" b="1" dirty="0">
                <a:solidFill>
                  <a:srgbClr val="0000FF"/>
                </a:solidFill>
                <a:effectLst>
                  <a:outerShdw blurRad="38100" dist="38100" dir="2700000" algn="tl">
                    <a:srgbClr val="000000">
                      <a:alpha val="43137"/>
                    </a:srgbClr>
                  </a:outerShdw>
                </a:effectLst>
                <a:latin typeface="Arial Narrow" pitchFamily="34" charset="0"/>
                <a:ea typeface="+mj-ea"/>
                <a:cs typeface="+mj-cs"/>
              </a:rPr>
            </a:br>
            <a:r>
              <a:rPr lang="en-US" sz="2000" b="1" dirty="0">
                <a:solidFill>
                  <a:srgbClr val="2681B4"/>
                </a:solidFill>
                <a:latin typeface="Arial Narrow" pitchFamily="34" charset="0"/>
                <a:ea typeface="+mj-ea"/>
                <a:cs typeface="+mj-cs"/>
              </a:rPr>
              <a:t>has been published in the important scientific journal: </a:t>
            </a:r>
            <a:r>
              <a:rPr lang="en-US" sz="2000" b="1" dirty="0">
                <a:solidFill>
                  <a:srgbClr val="0000FF"/>
                </a:solidFill>
                <a:effectLst>
                  <a:outerShdw blurRad="38100" dist="38100" dir="2700000" algn="tl">
                    <a:srgbClr val="000000">
                      <a:alpha val="43137"/>
                    </a:srgbClr>
                  </a:outerShdw>
                </a:effectLst>
                <a:latin typeface="Arial Narrow" pitchFamily="34" charset="0"/>
                <a:ea typeface="+mj-ea"/>
                <a:cs typeface="+mj-cs"/>
              </a:rPr>
              <a:t>Journal of Hospital Infection</a:t>
            </a:r>
            <a:endParaRPr lang="it-IT" sz="2000" b="1" dirty="0">
              <a:solidFill>
                <a:srgbClr val="0000FF"/>
              </a:solidFill>
              <a:effectLst>
                <a:outerShdw blurRad="38100" dist="38100" dir="2700000" algn="tl">
                  <a:srgbClr val="000000">
                    <a:alpha val="43137"/>
                  </a:srgbClr>
                </a:outerShdw>
              </a:effectLst>
              <a:latin typeface="Arial Narrow" pitchFamily="34" charset="0"/>
              <a:ea typeface="+mj-ea"/>
              <a:cs typeface="+mj-cs"/>
            </a:endParaRPr>
          </a:p>
        </p:txBody>
      </p:sp>
      <p:sp>
        <p:nvSpPr>
          <p:cNvPr id="2" name="CasellaDiTesto 1">
            <a:extLst>
              <a:ext uri="{FF2B5EF4-FFF2-40B4-BE49-F238E27FC236}">
                <a16:creationId xmlns:a16="http://schemas.microsoft.com/office/drawing/2014/main" id="{6D462CDF-5F53-9FFE-85C6-4681891F0875}"/>
              </a:ext>
            </a:extLst>
          </p:cNvPr>
          <p:cNvSpPr txBox="1"/>
          <p:nvPr/>
        </p:nvSpPr>
        <p:spPr>
          <a:xfrm>
            <a:off x="1331640" y="6319523"/>
            <a:ext cx="6786923" cy="369332"/>
          </a:xfrm>
          <a:prstGeom prst="rect">
            <a:avLst/>
          </a:prstGeom>
          <a:noFill/>
        </p:spPr>
        <p:txBody>
          <a:bodyPr wrap="none" rtlCol="0">
            <a:spAutoFit/>
          </a:bodyPr>
          <a:lstStyle/>
          <a:p>
            <a:r>
              <a:rPr lang="it-IT" dirty="0">
                <a:hlinkClick r:id="rId3"/>
              </a:rPr>
              <a:t>https://europeantissue.com/hygiene/studies/multisite-hospital-study/</a:t>
            </a:r>
            <a:endParaRPr lang="it-IT" dirty="0"/>
          </a:p>
        </p:txBody>
      </p:sp>
    </p:spTree>
    <p:extLst>
      <p:ext uri="{BB962C8B-B14F-4D97-AF65-F5344CB8AC3E}">
        <p14:creationId xmlns:p14="http://schemas.microsoft.com/office/powerpoint/2010/main" val="161153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41D0B654-C68E-1366-83D8-633FB3BFE112}"/>
              </a:ext>
            </a:extLst>
          </p:cNvPr>
          <p:cNvSpPr/>
          <p:nvPr/>
        </p:nvSpPr>
        <p:spPr>
          <a:xfrm>
            <a:off x="589" y="-28700"/>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sp>
        <p:nvSpPr>
          <p:cNvPr id="15" name="Rectangle 4"/>
          <p:cNvSpPr>
            <a:spLocks noChangeArrowheads="1"/>
          </p:cNvSpPr>
          <p:nvPr/>
        </p:nvSpPr>
        <p:spPr bwMode="auto">
          <a:xfrm>
            <a:off x="323528" y="67201"/>
            <a:ext cx="8012568" cy="683264"/>
          </a:xfrm>
          <a:prstGeom prst="rect">
            <a:avLst/>
          </a:prstGeom>
          <a:noFill/>
          <a:ln w="9525">
            <a:noFill/>
            <a:miter lim="800000"/>
            <a:headEnd/>
            <a:tailEnd/>
          </a:ln>
          <a:effectLst/>
        </p:spPr>
        <p:txBody>
          <a:bodyPr wrap="square">
            <a:spAutoFit/>
          </a:bodyPr>
          <a:lstStyle/>
          <a:p>
            <a:pPr algn="ctr" eaLnBrk="1" fontAlgn="auto" hangingPunct="1">
              <a:lnSpc>
                <a:spcPct val="80000"/>
              </a:lnSpc>
              <a:spcBef>
                <a:spcPts val="0"/>
              </a:spcBef>
              <a:spcAft>
                <a:spcPts val="0"/>
              </a:spcAft>
              <a:defRPr/>
            </a:pP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Multisite Hospital Study Video: </a:t>
            </a:r>
            <a:b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b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is your hand drying system spreading bacteria? </a:t>
            </a:r>
            <a:endParaRPr lang="it-IT" sz="2400" b="1" dirty="0">
              <a:solidFill>
                <a:srgbClr val="2681B4"/>
              </a:solidFill>
              <a:effectLst>
                <a:outerShdw blurRad="38100" dist="38100" dir="2700000" algn="tl">
                  <a:srgbClr val="000000">
                    <a:alpha val="43137"/>
                  </a:srgbClr>
                </a:outerShdw>
              </a:effectLst>
              <a:latin typeface="Arial Narrow" pitchFamily="34" charset="0"/>
              <a:ea typeface="+mj-ea"/>
              <a:cs typeface="+mj-cs"/>
            </a:endParaRPr>
          </a:p>
        </p:txBody>
      </p:sp>
      <p:sp>
        <p:nvSpPr>
          <p:cNvPr id="49159"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5D1B2BC-E71F-4179-9FE8-B8ADDDCCD1F6}" type="slidenum">
              <a:rPr lang="it-IT" altLang="it-IT" sz="1600" smtClean="0">
                <a:solidFill>
                  <a:schemeClr val="bg1"/>
                </a:solidFill>
              </a:rPr>
              <a:pPr>
                <a:spcBef>
                  <a:spcPct val="0"/>
                </a:spcBef>
                <a:buFontTx/>
                <a:buNone/>
              </a:pPr>
              <a:t>11</a:t>
            </a:fld>
            <a:endParaRPr lang="it-IT" altLang="it-IT" sz="1600">
              <a:solidFill>
                <a:schemeClr val="bg1"/>
              </a:solidFill>
            </a:endParaRPr>
          </a:p>
        </p:txBody>
      </p:sp>
      <p:pic>
        <p:nvPicPr>
          <p:cNvPr id="6" name="Picture 3">
            <a:extLst>
              <a:ext uri="{FF2B5EF4-FFF2-40B4-BE49-F238E27FC236}">
                <a16:creationId xmlns:a16="http://schemas.microsoft.com/office/drawing/2014/main" id="{514D9A9B-7B42-942A-B9C7-DE3B37508C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7" name="Segnaposto numero diapositiva 8">
            <a:extLst>
              <a:ext uri="{FF2B5EF4-FFF2-40B4-BE49-F238E27FC236}">
                <a16:creationId xmlns:a16="http://schemas.microsoft.com/office/drawing/2014/main" id="{BED7AC4E-F7BE-0562-58CE-7F7EA05FA702}"/>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DF529A3C-3DE6-480F-B974-96F7AA0B2AFD}" type="slidenum">
              <a:rPr lang="it-IT" altLang="it-IT" sz="1600" smtClean="0">
                <a:solidFill>
                  <a:schemeClr val="bg1"/>
                </a:solidFill>
              </a:rPr>
              <a:pPr>
                <a:spcBef>
                  <a:spcPct val="0"/>
                </a:spcBef>
                <a:buFontTx/>
                <a:buNone/>
              </a:pPr>
              <a:t>11</a:t>
            </a:fld>
            <a:endParaRPr lang="it-IT" altLang="it-IT" sz="1600">
              <a:solidFill>
                <a:schemeClr val="bg1"/>
              </a:solidFill>
            </a:endParaRPr>
          </a:p>
        </p:txBody>
      </p:sp>
      <p:sp>
        <p:nvSpPr>
          <p:cNvPr id="9" name="Segnaposto numero diapositiva 8">
            <a:extLst>
              <a:ext uri="{FF2B5EF4-FFF2-40B4-BE49-F238E27FC236}">
                <a16:creationId xmlns:a16="http://schemas.microsoft.com/office/drawing/2014/main" id="{F879C18F-E10B-3658-2759-9352C027DBF2}"/>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44F1D48A-8E12-495C-A65C-D9C994E16342}" type="slidenum">
              <a:rPr lang="it-IT" altLang="it-IT" sz="1600" smtClean="0">
                <a:solidFill>
                  <a:schemeClr val="bg1"/>
                </a:solidFill>
              </a:rPr>
              <a:pPr>
                <a:spcBef>
                  <a:spcPct val="0"/>
                </a:spcBef>
                <a:buFontTx/>
                <a:buNone/>
              </a:pPr>
              <a:t>11</a:t>
            </a:fld>
            <a:endParaRPr lang="it-IT" altLang="it-IT" sz="1600">
              <a:solidFill>
                <a:schemeClr val="bg1"/>
              </a:solidFill>
            </a:endParaRPr>
          </a:p>
        </p:txBody>
      </p:sp>
      <p:sp>
        <p:nvSpPr>
          <p:cNvPr id="10" name="Segnaposto numero diapositiva 8">
            <a:extLst>
              <a:ext uri="{FF2B5EF4-FFF2-40B4-BE49-F238E27FC236}">
                <a16:creationId xmlns:a16="http://schemas.microsoft.com/office/drawing/2014/main" id="{10918CD0-E136-383C-320B-FA09AB3A9711}"/>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1121254F-4F5D-4104-A847-2290226699A7}" type="slidenum">
              <a:rPr lang="it-IT" altLang="it-IT" sz="1600" smtClean="0">
                <a:solidFill>
                  <a:schemeClr val="bg1"/>
                </a:solidFill>
              </a:rPr>
              <a:pPr>
                <a:spcBef>
                  <a:spcPct val="0"/>
                </a:spcBef>
                <a:buFontTx/>
                <a:buNone/>
              </a:pPr>
              <a:t>11</a:t>
            </a:fld>
            <a:endParaRPr lang="it-IT" altLang="it-IT" sz="1600">
              <a:solidFill>
                <a:schemeClr val="bg1"/>
              </a:solidFill>
            </a:endParaRPr>
          </a:p>
        </p:txBody>
      </p:sp>
      <p:sp>
        <p:nvSpPr>
          <p:cNvPr id="11" name="Segnaposto numero diapositiva 8">
            <a:extLst>
              <a:ext uri="{FF2B5EF4-FFF2-40B4-BE49-F238E27FC236}">
                <a16:creationId xmlns:a16="http://schemas.microsoft.com/office/drawing/2014/main" id="{7E3EA745-15F7-0D25-2DE2-E1EBBCB06E86}"/>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22457EF-3A55-4D76-A3E2-CE86A92307BC}" type="slidenum">
              <a:rPr lang="it-IT" altLang="it-IT" sz="1600" smtClean="0">
                <a:solidFill>
                  <a:schemeClr val="bg1"/>
                </a:solidFill>
              </a:rPr>
              <a:pPr>
                <a:spcBef>
                  <a:spcPct val="0"/>
                </a:spcBef>
                <a:buFontTx/>
                <a:buNone/>
              </a:pPr>
              <a:t>11</a:t>
            </a:fld>
            <a:endParaRPr lang="it-IT" altLang="it-IT" sz="1600">
              <a:solidFill>
                <a:schemeClr val="bg1"/>
              </a:solidFill>
            </a:endParaRPr>
          </a:p>
        </p:txBody>
      </p:sp>
      <p:sp>
        <p:nvSpPr>
          <p:cNvPr id="12" name="Segnaposto numero diapositiva 8">
            <a:extLst>
              <a:ext uri="{FF2B5EF4-FFF2-40B4-BE49-F238E27FC236}">
                <a16:creationId xmlns:a16="http://schemas.microsoft.com/office/drawing/2014/main" id="{D8074073-B932-749B-9586-760687A4DA9F}"/>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2D04A01-AFFB-4E54-B51F-81894D657224}" type="slidenum">
              <a:rPr lang="it-IT" altLang="it-IT" sz="1600" smtClean="0">
                <a:solidFill>
                  <a:schemeClr val="bg1"/>
                </a:solidFill>
              </a:rPr>
              <a:pPr>
                <a:spcBef>
                  <a:spcPct val="0"/>
                </a:spcBef>
                <a:buFontTx/>
                <a:buNone/>
              </a:pPr>
              <a:t>11</a:t>
            </a:fld>
            <a:endParaRPr lang="it-IT" altLang="it-IT" sz="1600">
              <a:solidFill>
                <a:schemeClr val="bg1"/>
              </a:solidFill>
            </a:endParaRPr>
          </a:p>
        </p:txBody>
      </p:sp>
      <p:sp>
        <p:nvSpPr>
          <p:cNvPr id="13" name="Segnaposto numero diapositiva 8">
            <a:extLst>
              <a:ext uri="{FF2B5EF4-FFF2-40B4-BE49-F238E27FC236}">
                <a16:creationId xmlns:a16="http://schemas.microsoft.com/office/drawing/2014/main" id="{E1FE5106-88D8-7910-3CE3-7C165D2906D5}"/>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BFF2FDA-7434-4821-85DE-DB4845454379}" type="slidenum">
              <a:rPr lang="it-IT" altLang="it-IT" sz="1600" smtClean="0">
                <a:solidFill>
                  <a:schemeClr val="bg1"/>
                </a:solidFill>
              </a:rPr>
              <a:pPr>
                <a:spcBef>
                  <a:spcPct val="0"/>
                </a:spcBef>
                <a:buFontTx/>
                <a:buNone/>
              </a:pPr>
              <a:t>11</a:t>
            </a:fld>
            <a:endParaRPr lang="it-IT" altLang="it-IT" sz="1600">
              <a:solidFill>
                <a:schemeClr val="bg1"/>
              </a:solidFill>
            </a:endParaRPr>
          </a:p>
        </p:txBody>
      </p:sp>
      <p:sp>
        <p:nvSpPr>
          <p:cNvPr id="16" name="Segnaposto numero diapositiva 8">
            <a:extLst>
              <a:ext uri="{FF2B5EF4-FFF2-40B4-BE49-F238E27FC236}">
                <a16:creationId xmlns:a16="http://schemas.microsoft.com/office/drawing/2014/main" id="{83F692C3-A110-4E74-B116-E3AB11319D39}"/>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11</a:t>
            </a:fld>
            <a:endParaRPr lang="it-IT" altLang="it-IT" sz="1600">
              <a:solidFill>
                <a:schemeClr val="bg1"/>
              </a:solidFill>
            </a:endParaRPr>
          </a:p>
        </p:txBody>
      </p:sp>
      <p:sp>
        <p:nvSpPr>
          <p:cNvPr id="17" name="Segnaposto numero diapositiva 8">
            <a:extLst>
              <a:ext uri="{FF2B5EF4-FFF2-40B4-BE49-F238E27FC236}">
                <a16:creationId xmlns:a16="http://schemas.microsoft.com/office/drawing/2014/main" id="{FCB8C777-16A5-471C-84BB-0178CDBC4F54}"/>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11</a:t>
            </a:fld>
            <a:endParaRPr lang="it-IT" altLang="it-IT" sz="1600">
              <a:solidFill>
                <a:schemeClr val="bg1"/>
              </a:solidFill>
            </a:endParaRPr>
          </a:p>
        </p:txBody>
      </p:sp>
      <p:sp>
        <p:nvSpPr>
          <p:cNvPr id="18" name="Rectangle 12">
            <a:extLst>
              <a:ext uri="{FF2B5EF4-FFF2-40B4-BE49-F238E27FC236}">
                <a16:creationId xmlns:a16="http://schemas.microsoft.com/office/drawing/2014/main" id="{2A64C997-9638-3C32-F02A-590223E26B7D}"/>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9" name="Picture 1">
            <a:extLst>
              <a:ext uri="{FF2B5EF4-FFF2-40B4-BE49-F238E27FC236}">
                <a16:creationId xmlns:a16="http://schemas.microsoft.com/office/drawing/2014/main" id="{6295B440-F9B1-DE9E-E17E-5521D9F581F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Segnaposto numero diapositiva 1">
            <a:extLst>
              <a:ext uri="{FF2B5EF4-FFF2-40B4-BE49-F238E27FC236}">
                <a16:creationId xmlns:a16="http://schemas.microsoft.com/office/drawing/2014/main" id="{4C85A96D-A30E-1391-C3FE-62E61606527D}"/>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11</a:t>
            </a:fld>
            <a:endParaRPr lang="it-IT" dirty="0"/>
          </a:p>
        </p:txBody>
      </p:sp>
      <p:sp>
        <p:nvSpPr>
          <p:cNvPr id="2" name="CasellaDiTesto 1">
            <a:extLst>
              <a:ext uri="{FF2B5EF4-FFF2-40B4-BE49-F238E27FC236}">
                <a16:creationId xmlns:a16="http://schemas.microsoft.com/office/drawing/2014/main" id="{B940272D-DE22-72BC-1E8E-715874DF5F81}"/>
              </a:ext>
            </a:extLst>
          </p:cNvPr>
          <p:cNvSpPr txBox="1"/>
          <p:nvPr/>
        </p:nvSpPr>
        <p:spPr>
          <a:xfrm>
            <a:off x="1403648" y="2967335"/>
            <a:ext cx="6489918" cy="461665"/>
          </a:xfrm>
          <a:prstGeom prst="rect">
            <a:avLst/>
          </a:prstGeom>
          <a:noFill/>
        </p:spPr>
        <p:txBody>
          <a:bodyPr wrap="none" rtlCol="0">
            <a:spAutoFit/>
          </a:bodyPr>
          <a:lstStyle/>
          <a:p>
            <a:r>
              <a:rPr lang="it-IT" sz="2400" dirty="0">
                <a:hlinkClick r:id="rId5"/>
              </a:rPr>
              <a:t>https://www.youtube.com/watch?v=7knscx3ZROA</a:t>
            </a:r>
            <a:endParaRPr lang="it-IT" sz="2400" dirty="0"/>
          </a:p>
        </p:txBody>
      </p:sp>
    </p:spTree>
    <p:extLst>
      <p:ext uri="{BB962C8B-B14F-4D97-AF65-F5344CB8AC3E}">
        <p14:creationId xmlns:p14="http://schemas.microsoft.com/office/powerpoint/2010/main" val="1873330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41D0B654-C68E-1366-83D8-633FB3BFE112}"/>
              </a:ext>
            </a:extLst>
          </p:cNvPr>
          <p:cNvSpPr/>
          <p:nvPr/>
        </p:nvSpPr>
        <p:spPr>
          <a:xfrm>
            <a:off x="-2" y="-12791"/>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sp>
        <p:nvSpPr>
          <p:cNvPr id="15" name="Rectangle 4"/>
          <p:cNvSpPr>
            <a:spLocks noChangeArrowheads="1"/>
          </p:cNvSpPr>
          <p:nvPr/>
        </p:nvSpPr>
        <p:spPr bwMode="auto">
          <a:xfrm>
            <a:off x="1475656" y="215420"/>
            <a:ext cx="5928593" cy="387798"/>
          </a:xfrm>
          <a:prstGeom prst="rect">
            <a:avLst/>
          </a:prstGeom>
          <a:noFill/>
          <a:ln w="9525">
            <a:noFill/>
            <a:miter lim="800000"/>
            <a:headEnd/>
            <a:tailEnd/>
          </a:ln>
          <a:effectLst/>
        </p:spPr>
        <p:txBody>
          <a:bodyPr wrap="square">
            <a:spAutoFit/>
          </a:bodyPr>
          <a:lstStyle/>
          <a:p>
            <a:pPr eaLnBrk="1" fontAlgn="auto" hangingPunct="1">
              <a:lnSpc>
                <a:spcPct val="80000"/>
              </a:lnSpc>
              <a:spcBef>
                <a:spcPts val="0"/>
              </a:spcBef>
              <a:spcAft>
                <a:spcPts val="0"/>
              </a:spcAft>
              <a:defRPr/>
            </a:pP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Video: The truth about Tissue Paper - Hygiene </a:t>
            </a:r>
          </a:p>
        </p:txBody>
      </p:sp>
      <p:sp>
        <p:nvSpPr>
          <p:cNvPr id="49159"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5D1B2BC-E71F-4179-9FE8-B8ADDDCCD1F6}" type="slidenum">
              <a:rPr lang="it-IT" altLang="it-IT" sz="1600" smtClean="0">
                <a:solidFill>
                  <a:schemeClr val="bg1"/>
                </a:solidFill>
              </a:rPr>
              <a:pPr>
                <a:spcBef>
                  <a:spcPct val="0"/>
                </a:spcBef>
                <a:buFontTx/>
                <a:buNone/>
              </a:pPr>
              <a:t>12</a:t>
            </a:fld>
            <a:endParaRPr lang="it-IT" altLang="it-IT" sz="1600">
              <a:solidFill>
                <a:schemeClr val="bg1"/>
              </a:solidFill>
            </a:endParaRPr>
          </a:p>
        </p:txBody>
      </p:sp>
      <p:pic>
        <p:nvPicPr>
          <p:cNvPr id="6" name="Picture 3">
            <a:extLst>
              <a:ext uri="{FF2B5EF4-FFF2-40B4-BE49-F238E27FC236}">
                <a16:creationId xmlns:a16="http://schemas.microsoft.com/office/drawing/2014/main" id="{514D9A9B-7B42-942A-B9C7-DE3B37508C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7" name="Segnaposto numero diapositiva 8">
            <a:extLst>
              <a:ext uri="{FF2B5EF4-FFF2-40B4-BE49-F238E27FC236}">
                <a16:creationId xmlns:a16="http://schemas.microsoft.com/office/drawing/2014/main" id="{BED7AC4E-F7BE-0562-58CE-7F7EA05FA702}"/>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DF529A3C-3DE6-480F-B974-96F7AA0B2AFD}" type="slidenum">
              <a:rPr lang="it-IT" altLang="it-IT" sz="1600" smtClean="0">
                <a:solidFill>
                  <a:schemeClr val="bg1"/>
                </a:solidFill>
              </a:rPr>
              <a:pPr>
                <a:spcBef>
                  <a:spcPct val="0"/>
                </a:spcBef>
                <a:buFontTx/>
                <a:buNone/>
              </a:pPr>
              <a:t>12</a:t>
            </a:fld>
            <a:endParaRPr lang="it-IT" altLang="it-IT" sz="1600">
              <a:solidFill>
                <a:schemeClr val="bg1"/>
              </a:solidFill>
            </a:endParaRPr>
          </a:p>
        </p:txBody>
      </p:sp>
      <p:sp>
        <p:nvSpPr>
          <p:cNvPr id="9" name="Segnaposto numero diapositiva 8">
            <a:extLst>
              <a:ext uri="{FF2B5EF4-FFF2-40B4-BE49-F238E27FC236}">
                <a16:creationId xmlns:a16="http://schemas.microsoft.com/office/drawing/2014/main" id="{F879C18F-E10B-3658-2759-9352C027DBF2}"/>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44F1D48A-8E12-495C-A65C-D9C994E16342}" type="slidenum">
              <a:rPr lang="it-IT" altLang="it-IT" sz="1600" smtClean="0">
                <a:solidFill>
                  <a:schemeClr val="bg1"/>
                </a:solidFill>
              </a:rPr>
              <a:pPr>
                <a:spcBef>
                  <a:spcPct val="0"/>
                </a:spcBef>
                <a:buFontTx/>
                <a:buNone/>
              </a:pPr>
              <a:t>12</a:t>
            </a:fld>
            <a:endParaRPr lang="it-IT" altLang="it-IT" sz="1600">
              <a:solidFill>
                <a:schemeClr val="bg1"/>
              </a:solidFill>
            </a:endParaRPr>
          </a:p>
        </p:txBody>
      </p:sp>
      <p:sp>
        <p:nvSpPr>
          <p:cNvPr id="10" name="Segnaposto numero diapositiva 8">
            <a:extLst>
              <a:ext uri="{FF2B5EF4-FFF2-40B4-BE49-F238E27FC236}">
                <a16:creationId xmlns:a16="http://schemas.microsoft.com/office/drawing/2014/main" id="{10918CD0-E136-383C-320B-FA09AB3A9711}"/>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1121254F-4F5D-4104-A847-2290226699A7}" type="slidenum">
              <a:rPr lang="it-IT" altLang="it-IT" sz="1600" smtClean="0">
                <a:solidFill>
                  <a:schemeClr val="bg1"/>
                </a:solidFill>
              </a:rPr>
              <a:pPr>
                <a:spcBef>
                  <a:spcPct val="0"/>
                </a:spcBef>
                <a:buFontTx/>
                <a:buNone/>
              </a:pPr>
              <a:t>12</a:t>
            </a:fld>
            <a:endParaRPr lang="it-IT" altLang="it-IT" sz="1600">
              <a:solidFill>
                <a:schemeClr val="bg1"/>
              </a:solidFill>
            </a:endParaRPr>
          </a:p>
        </p:txBody>
      </p:sp>
      <p:sp>
        <p:nvSpPr>
          <p:cNvPr id="11" name="Segnaposto numero diapositiva 8">
            <a:extLst>
              <a:ext uri="{FF2B5EF4-FFF2-40B4-BE49-F238E27FC236}">
                <a16:creationId xmlns:a16="http://schemas.microsoft.com/office/drawing/2014/main" id="{7E3EA745-15F7-0D25-2DE2-E1EBBCB06E86}"/>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22457EF-3A55-4D76-A3E2-CE86A92307BC}" type="slidenum">
              <a:rPr lang="it-IT" altLang="it-IT" sz="1600" smtClean="0">
                <a:solidFill>
                  <a:schemeClr val="bg1"/>
                </a:solidFill>
              </a:rPr>
              <a:pPr>
                <a:spcBef>
                  <a:spcPct val="0"/>
                </a:spcBef>
                <a:buFontTx/>
                <a:buNone/>
              </a:pPr>
              <a:t>12</a:t>
            </a:fld>
            <a:endParaRPr lang="it-IT" altLang="it-IT" sz="1600">
              <a:solidFill>
                <a:schemeClr val="bg1"/>
              </a:solidFill>
            </a:endParaRPr>
          </a:p>
        </p:txBody>
      </p:sp>
      <p:sp>
        <p:nvSpPr>
          <p:cNvPr id="12" name="Segnaposto numero diapositiva 8">
            <a:extLst>
              <a:ext uri="{FF2B5EF4-FFF2-40B4-BE49-F238E27FC236}">
                <a16:creationId xmlns:a16="http://schemas.microsoft.com/office/drawing/2014/main" id="{D8074073-B932-749B-9586-760687A4DA9F}"/>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2D04A01-AFFB-4E54-B51F-81894D657224}" type="slidenum">
              <a:rPr lang="it-IT" altLang="it-IT" sz="1600" smtClean="0">
                <a:solidFill>
                  <a:schemeClr val="bg1"/>
                </a:solidFill>
              </a:rPr>
              <a:pPr>
                <a:spcBef>
                  <a:spcPct val="0"/>
                </a:spcBef>
                <a:buFontTx/>
                <a:buNone/>
              </a:pPr>
              <a:t>12</a:t>
            </a:fld>
            <a:endParaRPr lang="it-IT" altLang="it-IT" sz="1600">
              <a:solidFill>
                <a:schemeClr val="bg1"/>
              </a:solidFill>
            </a:endParaRPr>
          </a:p>
        </p:txBody>
      </p:sp>
      <p:sp>
        <p:nvSpPr>
          <p:cNvPr id="13" name="Segnaposto numero diapositiva 8">
            <a:extLst>
              <a:ext uri="{FF2B5EF4-FFF2-40B4-BE49-F238E27FC236}">
                <a16:creationId xmlns:a16="http://schemas.microsoft.com/office/drawing/2014/main" id="{E1FE5106-88D8-7910-3CE3-7C165D2906D5}"/>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BFF2FDA-7434-4821-85DE-DB4845454379}" type="slidenum">
              <a:rPr lang="it-IT" altLang="it-IT" sz="1600" smtClean="0">
                <a:solidFill>
                  <a:schemeClr val="bg1"/>
                </a:solidFill>
              </a:rPr>
              <a:pPr>
                <a:spcBef>
                  <a:spcPct val="0"/>
                </a:spcBef>
                <a:buFontTx/>
                <a:buNone/>
              </a:pPr>
              <a:t>12</a:t>
            </a:fld>
            <a:endParaRPr lang="it-IT" altLang="it-IT" sz="1600">
              <a:solidFill>
                <a:schemeClr val="bg1"/>
              </a:solidFill>
            </a:endParaRPr>
          </a:p>
        </p:txBody>
      </p:sp>
      <p:sp>
        <p:nvSpPr>
          <p:cNvPr id="16" name="Segnaposto numero diapositiva 8">
            <a:extLst>
              <a:ext uri="{FF2B5EF4-FFF2-40B4-BE49-F238E27FC236}">
                <a16:creationId xmlns:a16="http://schemas.microsoft.com/office/drawing/2014/main" id="{83F692C3-A110-4E74-B116-E3AB11319D39}"/>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12</a:t>
            </a:fld>
            <a:endParaRPr lang="it-IT" altLang="it-IT" sz="1600">
              <a:solidFill>
                <a:schemeClr val="bg1"/>
              </a:solidFill>
            </a:endParaRPr>
          </a:p>
        </p:txBody>
      </p:sp>
      <p:sp>
        <p:nvSpPr>
          <p:cNvPr id="17" name="Segnaposto numero diapositiva 8">
            <a:extLst>
              <a:ext uri="{FF2B5EF4-FFF2-40B4-BE49-F238E27FC236}">
                <a16:creationId xmlns:a16="http://schemas.microsoft.com/office/drawing/2014/main" id="{FCB8C777-16A5-471C-84BB-0178CDBC4F54}"/>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12</a:t>
            </a:fld>
            <a:endParaRPr lang="it-IT" altLang="it-IT" sz="1600">
              <a:solidFill>
                <a:schemeClr val="bg1"/>
              </a:solidFill>
            </a:endParaRPr>
          </a:p>
        </p:txBody>
      </p:sp>
      <p:sp>
        <p:nvSpPr>
          <p:cNvPr id="18" name="Rectangle 12">
            <a:extLst>
              <a:ext uri="{FF2B5EF4-FFF2-40B4-BE49-F238E27FC236}">
                <a16:creationId xmlns:a16="http://schemas.microsoft.com/office/drawing/2014/main" id="{2A64C997-9638-3C32-F02A-590223E26B7D}"/>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9" name="Picture 1">
            <a:extLst>
              <a:ext uri="{FF2B5EF4-FFF2-40B4-BE49-F238E27FC236}">
                <a16:creationId xmlns:a16="http://schemas.microsoft.com/office/drawing/2014/main" id="{6295B440-F9B1-DE9E-E17E-5521D9F581F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Segnaposto numero diapositiva 1">
            <a:extLst>
              <a:ext uri="{FF2B5EF4-FFF2-40B4-BE49-F238E27FC236}">
                <a16:creationId xmlns:a16="http://schemas.microsoft.com/office/drawing/2014/main" id="{4C85A96D-A30E-1391-C3FE-62E61606527D}"/>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12</a:t>
            </a:fld>
            <a:endParaRPr lang="it-IT" dirty="0"/>
          </a:p>
        </p:txBody>
      </p:sp>
      <p:sp>
        <p:nvSpPr>
          <p:cNvPr id="5" name="CasellaDiTesto 4">
            <a:extLst>
              <a:ext uri="{FF2B5EF4-FFF2-40B4-BE49-F238E27FC236}">
                <a16:creationId xmlns:a16="http://schemas.microsoft.com/office/drawing/2014/main" id="{D9E36B3A-3D12-0754-316B-E14E10F20B76}"/>
              </a:ext>
            </a:extLst>
          </p:cNvPr>
          <p:cNvSpPr txBox="1"/>
          <p:nvPr/>
        </p:nvSpPr>
        <p:spPr>
          <a:xfrm>
            <a:off x="721700" y="3137562"/>
            <a:ext cx="7436504" cy="461665"/>
          </a:xfrm>
          <a:prstGeom prst="rect">
            <a:avLst/>
          </a:prstGeom>
          <a:noFill/>
        </p:spPr>
        <p:txBody>
          <a:bodyPr wrap="square">
            <a:spAutoFit/>
          </a:bodyPr>
          <a:lstStyle/>
          <a:p>
            <a:r>
              <a:rPr lang="it-IT" sz="2400" dirty="0">
                <a:hlinkClick r:id="rId5"/>
              </a:rPr>
              <a:t>https://www.youtube.com/watch?v=KSOPAjObg0A&amp;t=10s</a:t>
            </a:r>
            <a:endParaRPr lang="it-IT" sz="2400" dirty="0"/>
          </a:p>
        </p:txBody>
      </p:sp>
    </p:spTree>
    <p:extLst>
      <p:ext uri="{BB962C8B-B14F-4D97-AF65-F5344CB8AC3E}">
        <p14:creationId xmlns:p14="http://schemas.microsoft.com/office/powerpoint/2010/main" val="1754840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EE99C8D6-DE5E-8AE9-9074-B8A7CEEF0E8E}"/>
              </a:ext>
            </a:extLst>
          </p:cNvPr>
          <p:cNvSpPr/>
          <p:nvPr/>
        </p:nvSpPr>
        <p:spPr>
          <a:xfrm>
            <a:off x="0" y="-27384"/>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47107" name="Immagine 5" descr="logo ets per mai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0"/>
            <a:ext cx="6207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0" y="6572250"/>
            <a:ext cx="9144000" cy="285750"/>
          </a:xfrm>
          <a:prstGeom prst="rect">
            <a:avLst/>
          </a:prstGeom>
          <a:solidFill>
            <a:srgbClr val="0057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sz="1200" dirty="0">
                <a:solidFill>
                  <a:srgbClr val="CBC6CD"/>
                </a:solidFill>
                <a:latin typeface="Trebuchet MS" pitchFamily="34" charset="0"/>
              </a:rPr>
              <a:t>www.europeantissue.com</a:t>
            </a:r>
          </a:p>
        </p:txBody>
      </p:sp>
      <p:sp>
        <p:nvSpPr>
          <p:cNvPr id="15" name="Rectangle 4"/>
          <p:cNvSpPr>
            <a:spLocks noChangeArrowheads="1"/>
          </p:cNvSpPr>
          <p:nvPr/>
        </p:nvSpPr>
        <p:spPr bwMode="auto">
          <a:xfrm>
            <a:off x="35496" y="44624"/>
            <a:ext cx="8308874" cy="646331"/>
          </a:xfrm>
          <a:prstGeom prst="rect">
            <a:avLst/>
          </a:prstGeom>
          <a:noFill/>
          <a:ln w="9525">
            <a:noFill/>
            <a:miter lim="800000"/>
            <a:headEnd/>
            <a:tailEnd/>
          </a:ln>
          <a:effectLst/>
        </p:spPr>
        <p:txBody>
          <a:bodyPr wrap="square">
            <a:spAutoFit/>
          </a:bodyPr>
          <a:lstStyle/>
          <a:p>
            <a:pPr algn="ctr" eaLnBrk="1" fontAlgn="auto" hangingPunct="1">
              <a:lnSpc>
                <a:spcPct val="75000"/>
              </a:lnSpc>
              <a:spcBef>
                <a:spcPts val="0"/>
              </a:spcBef>
              <a:spcAft>
                <a:spcPts val="0"/>
              </a:spcAft>
              <a:defRPr/>
            </a:pP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Also the most Authoritative Health Institutions in the World  </a:t>
            </a:r>
            <a:b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b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do recommend the use of Paper Hands Towels</a:t>
            </a:r>
          </a:p>
        </p:txBody>
      </p:sp>
      <p:sp>
        <p:nvSpPr>
          <p:cNvPr id="47111"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7BBD71D-3D9C-4747-95E4-CCB8E906089A}" type="slidenum">
              <a:rPr lang="it-IT" altLang="it-IT" sz="1600" smtClean="0">
                <a:solidFill>
                  <a:schemeClr val="bg1"/>
                </a:solidFill>
              </a:rPr>
              <a:pPr>
                <a:spcBef>
                  <a:spcPct val="0"/>
                </a:spcBef>
                <a:buFontTx/>
                <a:buNone/>
              </a:pPr>
              <a:t>13</a:t>
            </a:fld>
            <a:endParaRPr lang="it-IT" altLang="it-IT" sz="1600">
              <a:solidFill>
                <a:schemeClr val="bg1"/>
              </a:solidFill>
            </a:endParaRPr>
          </a:p>
        </p:txBody>
      </p:sp>
      <p:sp>
        <p:nvSpPr>
          <p:cNvPr id="11" name="Rectangle 4"/>
          <p:cNvSpPr>
            <a:spLocks noChangeArrowheads="1"/>
          </p:cNvSpPr>
          <p:nvPr/>
        </p:nvSpPr>
        <p:spPr bwMode="auto">
          <a:xfrm>
            <a:off x="220663" y="1148751"/>
            <a:ext cx="8934450" cy="3730252"/>
          </a:xfrm>
          <a:prstGeom prst="rect">
            <a:avLst/>
          </a:prstGeom>
          <a:noFill/>
          <a:ln w="9525">
            <a:noFill/>
            <a:miter lim="800000"/>
            <a:headEnd/>
            <a:tailEnd/>
          </a:ln>
          <a:effectLst/>
        </p:spPr>
        <p:txBody>
          <a:bodyPr>
            <a:spAutoFit/>
          </a:bodyPr>
          <a:lstStyle/>
          <a:p>
            <a:pPr lvl="1" eaLnBrk="1" fontAlgn="auto" hangingPunct="1">
              <a:lnSpc>
                <a:spcPct val="80000"/>
              </a:lnSpc>
              <a:spcBef>
                <a:spcPts val="1200"/>
              </a:spcBef>
              <a:spcAft>
                <a:spcPts val="0"/>
              </a:spcAft>
              <a:defRPr/>
            </a:pPr>
            <a:r>
              <a:rPr lang="en-US" sz="2000" b="1" dirty="0">
                <a:latin typeface="+mn-lt"/>
                <a:cs typeface="+mn-cs"/>
              </a:rPr>
              <a:t>In the ETS Website we publish the instructions for hands washing </a:t>
            </a:r>
            <a:br>
              <a:rPr lang="en-US" sz="2000" b="1" dirty="0">
                <a:latin typeface="+mn-lt"/>
                <a:cs typeface="+mn-cs"/>
              </a:rPr>
            </a:br>
            <a:r>
              <a:rPr lang="en-US" sz="2000" b="1" dirty="0">
                <a:latin typeface="+mn-lt"/>
                <a:cs typeface="+mn-cs"/>
              </a:rPr>
              <a:t>and drying provided by the </a:t>
            </a:r>
            <a:r>
              <a:rPr lang="en-US" sz="2000" b="1" dirty="0">
                <a:solidFill>
                  <a:srgbClr val="002060"/>
                </a:solidFill>
                <a:effectLst>
                  <a:outerShdw blurRad="38100" dist="38100" dir="2700000" algn="tl">
                    <a:srgbClr val="000000">
                      <a:alpha val="43137"/>
                    </a:srgbClr>
                  </a:outerShdw>
                </a:effectLst>
                <a:latin typeface="+mn-lt"/>
                <a:cs typeface="+mn-cs"/>
              </a:rPr>
              <a:t>leading Health related Institutions </a:t>
            </a:r>
            <a:br>
              <a:rPr lang="en-US" sz="2000" b="1" dirty="0">
                <a:solidFill>
                  <a:srgbClr val="0000FF"/>
                </a:solidFill>
                <a:effectLst>
                  <a:outerShdw blurRad="38100" dist="38100" dir="2700000" algn="tl">
                    <a:srgbClr val="000000">
                      <a:alpha val="43137"/>
                    </a:srgbClr>
                  </a:outerShdw>
                </a:effectLst>
                <a:latin typeface="+mn-lt"/>
                <a:cs typeface="+mn-cs"/>
              </a:rPr>
            </a:br>
            <a:r>
              <a:rPr lang="en-US" sz="2000" b="1" dirty="0">
                <a:latin typeface="+mn-lt"/>
                <a:cs typeface="+mn-cs"/>
              </a:rPr>
              <a:t>around the world. Among them:</a:t>
            </a:r>
          </a:p>
          <a:p>
            <a:pPr marL="800100" lvl="1" indent="-342900" eaLnBrk="1" fontAlgn="auto" hangingPunct="1">
              <a:lnSpc>
                <a:spcPct val="80000"/>
              </a:lnSpc>
              <a:spcBef>
                <a:spcPts val="1200"/>
              </a:spcBef>
              <a:spcAft>
                <a:spcPts val="0"/>
              </a:spcAft>
              <a:buFont typeface="Arial" pitchFamily="34" charset="0"/>
              <a:buChar char="•"/>
              <a:defRPr/>
            </a:pPr>
            <a:r>
              <a:rPr lang="it-IT" sz="2000" b="1" dirty="0">
                <a:latin typeface="+mn-lt"/>
                <a:cs typeface="+mn-cs"/>
              </a:rPr>
              <a:t>World Health Organization (</a:t>
            </a:r>
            <a:r>
              <a:rPr lang="it-IT" sz="2000" b="1" dirty="0">
                <a:solidFill>
                  <a:srgbClr val="002060"/>
                </a:solidFill>
                <a:effectLst>
                  <a:outerShdw blurRad="38100" dist="38100" dir="2700000" algn="tl">
                    <a:srgbClr val="000000">
                      <a:alpha val="43137"/>
                    </a:srgbClr>
                  </a:outerShdw>
                </a:effectLst>
                <a:latin typeface="+mn-lt"/>
                <a:cs typeface="+mn-cs"/>
              </a:rPr>
              <a:t>WHO</a:t>
            </a:r>
            <a:r>
              <a:rPr lang="it-IT" sz="2000" b="1" dirty="0">
                <a:latin typeface="+mn-lt"/>
                <a:cs typeface="+mn-cs"/>
              </a:rPr>
              <a:t>)</a:t>
            </a:r>
          </a:p>
          <a:p>
            <a:pPr marL="800100" lvl="1" indent="-342900" eaLnBrk="1" fontAlgn="auto" hangingPunct="1">
              <a:lnSpc>
                <a:spcPct val="80000"/>
              </a:lnSpc>
              <a:spcBef>
                <a:spcPts val="1200"/>
              </a:spcBef>
              <a:spcAft>
                <a:spcPts val="0"/>
              </a:spcAft>
              <a:buFont typeface="Arial" pitchFamily="34" charset="0"/>
              <a:buChar char="•"/>
              <a:defRPr/>
            </a:pPr>
            <a:r>
              <a:rPr lang="it-IT" sz="2000" b="1" dirty="0">
                <a:solidFill>
                  <a:srgbClr val="002060"/>
                </a:solidFill>
                <a:effectLst>
                  <a:outerShdw blurRad="38100" dist="38100" dir="2700000" algn="tl">
                    <a:srgbClr val="000000">
                      <a:alpha val="43137"/>
                    </a:srgbClr>
                  </a:outerShdw>
                </a:effectLst>
                <a:latin typeface="+mn-lt"/>
                <a:cs typeface="+mn-cs"/>
              </a:rPr>
              <a:t>CDC</a:t>
            </a:r>
            <a:r>
              <a:rPr lang="it-IT" sz="2000" b="1" dirty="0">
                <a:latin typeface="+mn-lt"/>
                <a:cs typeface="+mn-cs"/>
              </a:rPr>
              <a:t> (Centers for </a:t>
            </a:r>
            <a:r>
              <a:rPr lang="it-IT" sz="2000" b="1" dirty="0" err="1">
                <a:latin typeface="+mn-lt"/>
                <a:cs typeface="+mn-cs"/>
              </a:rPr>
              <a:t>Disease</a:t>
            </a:r>
            <a:r>
              <a:rPr lang="it-IT" sz="2000" b="1" dirty="0">
                <a:latin typeface="+mn-lt"/>
                <a:cs typeface="+mn-cs"/>
              </a:rPr>
              <a:t> Control and </a:t>
            </a:r>
            <a:r>
              <a:rPr lang="it-IT" sz="2000" b="1" dirty="0" err="1">
                <a:latin typeface="+mn-lt"/>
                <a:cs typeface="+mn-cs"/>
              </a:rPr>
              <a:t>Prevention</a:t>
            </a:r>
            <a:r>
              <a:rPr lang="it-IT" sz="2000" b="1" dirty="0">
                <a:latin typeface="+mn-lt"/>
                <a:cs typeface="+mn-cs"/>
              </a:rPr>
              <a:t>)</a:t>
            </a:r>
          </a:p>
          <a:p>
            <a:pPr marL="800100" lvl="1" indent="-342900" eaLnBrk="1" fontAlgn="auto" hangingPunct="1">
              <a:lnSpc>
                <a:spcPct val="80000"/>
              </a:lnSpc>
              <a:spcBef>
                <a:spcPts val="1200"/>
              </a:spcBef>
              <a:spcAft>
                <a:spcPts val="0"/>
              </a:spcAft>
              <a:buFont typeface="Arial" pitchFamily="34" charset="0"/>
              <a:buChar char="•"/>
              <a:defRPr/>
            </a:pPr>
            <a:r>
              <a:rPr lang="it-IT" sz="2000" b="1" dirty="0">
                <a:latin typeface="+mn-lt"/>
                <a:cs typeface="+mn-cs"/>
              </a:rPr>
              <a:t>UK </a:t>
            </a:r>
            <a:r>
              <a:rPr lang="it-IT" sz="2000" b="1" dirty="0" err="1">
                <a:latin typeface="+mn-lt"/>
                <a:cs typeface="+mn-cs"/>
              </a:rPr>
              <a:t>Health</a:t>
            </a:r>
            <a:r>
              <a:rPr lang="it-IT" sz="2000" b="1" dirty="0">
                <a:latin typeface="+mn-lt"/>
                <a:cs typeface="+mn-cs"/>
              </a:rPr>
              <a:t> </a:t>
            </a:r>
            <a:r>
              <a:rPr lang="it-IT" sz="2000" b="1" dirty="0" err="1">
                <a:latin typeface="+mn-lt"/>
                <a:cs typeface="+mn-cs"/>
              </a:rPr>
              <a:t>Protection</a:t>
            </a:r>
            <a:r>
              <a:rPr lang="it-IT" sz="2000" b="1" dirty="0">
                <a:latin typeface="+mn-lt"/>
                <a:cs typeface="+mn-cs"/>
              </a:rPr>
              <a:t> Agency  (</a:t>
            </a:r>
            <a:r>
              <a:rPr lang="it-IT" sz="2000" b="1" dirty="0">
                <a:solidFill>
                  <a:srgbClr val="002060"/>
                </a:solidFill>
                <a:effectLst>
                  <a:outerShdw blurRad="38100" dist="38100" dir="2700000" algn="tl">
                    <a:srgbClr val="000000">
                      <a:alpha val="43137"/>
                    </a:srgbClr>
                  </a:outerShdw>
                </a:effectLst>
                <a:latin typeface="+mn-lt"/>
                <a:cs typeface="+mn-cs"/>
              </a:rPr>
              <a:t>HPA</a:t>
            </a:r>
            <a:r>
              <a:rPr lang="it-IT" sz="2000" b="1" dirty="0">
                <a:latin typeface="+mn-lt"/>
                <a:cs typeface="+mn-cs"/>
              </a:rPr>
              <a:t>)</a:t>
            </a:r>
          </a:p>
          <a:p>
            <a:pPr marL="800100" lvl="1" indent="-342900" eaLnBrk="1" fontAlgn="auto" hangingPunct="1">
              <a:lnSpc>
                <a:spcPct val="80000"/>
              </a:lnSpc>
              <a:spcBef>
                <a:spcPts val="1200"/>
              </a:spcBef>
              <a:spcAft>
                <a:spcPts val="0"/>
              </a:spcAft>
              <a:buFont typeface="Arial" pitchFamily="34" charset="0"/>
              <a:buChar char="•"/>
              <a:defRPr/>
            </a:pPr>
            <a:r>
              <a:rPr lang="it-IT" sz="2000" b="1" dirty="0">
                <a:latin typeface="+mn-lt"/>
                <a:cs typeface="+mn-cs"/>
              </a:rPr>
              <a:t>UK National </a:t>
            </a:r>
            <a:r>
              <a:rPr lang="it-IT" sz="2000" b="1" dirty="0" err="1">
                <a:latin typeface="+mn-lt"/>
                <a:cs typeface="+mn-cs"/>
              </a:rPr>
              <a:t>Health</a:t>
            </a:r>
            <a:r>
              <a:rPr lang="it-IT" sz="2000" b="1" dirty="0">
                <a:latin typeface="+mn-lt"/>
                <a:cs typeface="+mn-cs"/>
              </a:rPr>
              <a:t> Service</a:t>
            </a:r>
            <a:r>
              <a:rPr lang="it-IT" sz="2000" b="1" dirty="0">
                <a:solidFill>
                  <a:srgbClr val="FF0000"/>
                </a:solidFill>
                <a:latin typeface="+mn-lt"/>
                <a:cs typeface="+mn-cs"/>
              </a:rPr>
              <a:t> </a:t>
            </a:r>
            <a:r>
              <a:rPr lang="it-IT" sz="2000" b="1" dirty="0">
                <a:latin typeface="+mn-lt"/>
                <a:cs typeface="+mn-cs"/>
              </a:rPr>
              <a:t>(</a:t>
            </a:r>
            <a:r>
              <a:rPr lang="it-IT" sz="2000" b="1" dirty="0">
                <a:solidFill>
                  <a:srgbClr val="002060"/>
                </a:solidFill>
                <a:effectLst>
                  <a:outerShdw blurRad="38100" dist="38100" dir="2700000" algn="tl">
                    <a:srgbClr val="000000">
                      <a:alpha val="43137"/>
                    </a:srgbClr>
                  </a:outerShdw>
                </a:effectLst>
                <a:latin typeface="+mn-lt"/>
                <a:cs typeface="+mn-cs"/>
              </a:rPr>
              <a:t>NHS</a:t>
            </a:r>
            <a:r>
              <a:rPr lang="it-IT" sz="2000" b="1" dirty="0">
                <a:latin typeface="+mn-lt"/>
                <a:cs typeface="+mn-cs"/>
              </a:rPr>
              <a:t>)</a:t>
            </a:r>
          </a:p>
          <a:p>
            <a:pPr marL="800100" lvl="1" indent="-342900" eaLnBrk="1" fontAlgn="auto" hangingPunct="1">
              <a:lnSpc>
                <a:spcPct val="80000"/>
              </a:lnSpc>
              <a:spcBef>
                <a:spcPts val="1200"/>
              </a:spcBef>
              <a:spcAft>
                <a:spcPts val="0"/>
              </a:spcAft>
              <a:buFont typeface="Arial" pitchFamily="34" charset="0"/>
              <a:buChar char="•"/>
              <a:defRPr/>
            </a:pPr>
            <a:r>
              <a:rPr lang="it-IT" sz="2000" b="1" dirty="0">
                <a:latin typeface="+mn-lt"/>
                <a:cs typeface="+mn-cs"/>
              </a:rPr>
              <a:t>World Union of </a:t>
            </a:r>
            <a:r>
              <a:rPr lang="it-IT" sz="2000" b="1" dirty="0" err="1">
                <a:latin typeface="+mn-lt"/>
                <a:cs typeface="+mn-cs"/>
              </a:rPr>
              <a:t>Wholesale</a:t>
            </a:r>
            <a:r>
              <a:rPr lang="it-IT" sz="2000" b="1" dirty="0">
                <a:latin typeface="+mn-lt"/>
                <a:cs typeface="+mn-cs"/>
              </a:rPr>
              <a:t> </a:t>
            </a:r>
            <a:r>
              <a:rPr lang="it-IT" sz="2000" b="1" dirty="0" err="1">
                <a:latin typeface="+mn-lt"/>
                <a:cs typeface="+mn-cs"/>
              </a:rPr>
              <a:t>Markets</a:t>
            </a:r>
            <a:r>
              <a:rPr lang="it-IT" sz="2000" b="1" dirty="0">
                <a:latin typeface="+mn-lt"/>
                <a:cs typeface="+mn-cs"/>
              </a:rPr>
              <a:t> (</a:t>
            </a:r>
            <a:r>
              <a:rPr lang="it-IT" sz="2000" b="1" dirty="0">
                <a:solidFill>
                  <a:srgbClr val="002060"/>
                </a:solidFill>
                <a:effectLst>
                  <a:outerShdw blurRad="38100" dist="38100" dir="2700000" algn="tl">
                    <a:srgbClr val="000000">
                      <a:alpha val="43137"/>
                    </a:srgbClr>
                  </a:outerShdw>
                </a:effectLst>
                <a:latin typeface="+mn-lt"/>
                <a:cs typeface="+mn-cs"/>
              </a:rPr>
              <a:t>WUWM</a:t>
            </a:r>
            <a:r>
              <a:rPr lang="it-IT" sz="2000" b="1" dirty="0">
                <a:latin typeface="+mn-lt"/>
                <a:cs typeface="+mn-cs"/>
              </a:rPr>
              <a:t>) </a:t>
            </a:r>
            <a:br>
              <a:rPr lang="it-IT" sz="2000" b="1" dirty="0">
                <a:latin typeface="+mn-lt"/>
                <a:cs typeface="+mn-cs"/>
              </a:rPr>
            </a:br>
            <a:r>
              <a:rPr lang="it-IT" sz="2000" b="1" dirty="0">
                <a:latin typeface="+mn-lt"/>
                <a:cs typeface="+mn-cs"/>
              </a:rPr>
              <a:t>for FOOD Business</a:t>
            </a:r>
          </a:p>
          <a:p>
            <a:pPr marL="800100" lvl="1" indent="-342900" eaLnBrk="1" fontAlgn="auto" hangingPunct="1">
              <a:lnSpc>
                <a:spcPct val="80000"/>
              </a:lnSpc>
              <a:spcBef>
                <a:spcPts val="1200"/>
              </a:spcBef>
              <a:spcAft>
                <a:spcPts val="0"/>
              </a:spcAft>
              <a:buFont typeface="Arial" pitchFamily="34" charset="0"/>
              <a:buChar char="•"/>
              <a:defRPr/>
            </a:pPr>
            <a:r>
              <a:rPr lang="it-IT" sz="2000" b="1" dirty="0" err="1">
                <a:latin typeface="+mn-lt"/>
                <a:cs typeface="+mn-cs"/>
              </a:rPr>
              <a:t>European</a:t>
            </a:r>
            <a:r>
              <a:rPr lang="it-IT" sz="2000" b="1" dirty="0">
                <a:latin typeface="+mn-lt"/>
                <a:cs typeface="+mn-cs"/>
              </a:rPr>
              <a:t> </a:t>
            </a:r>
            <a:r>
              <a:rPr lang="it-IT" sz="2000" b="1" dirty="0" err="1">
                <a:latin typeface="+mn-lt"/>
                <a:cs typeface="+mn-cs"/>
              </a:rPr>
              <a:t>Committee</a:t>
            </a:r>
            <a:r>
              <a:rPr lang="it-IT" sz="2000" b="1" dirty="0">
                <a:latin typeface="+mn-lt"/>
                <a:cs typeface="+mn-cs"/>
              </a:rPr>
              <a:t> for </a:t>
            </a:r>
            <a:r>
              <a:rPr lang="it-IT" sz="2000" b="1" dirty="0" err="1">
                <a:latin typeface="+mn-lt"/>
                <a:cs typeface="+mn-cs"/>
              </a:rPr>
              <a:t>Standardisation</a:t>
            </a:r>
            <a:r>
              <a:rPr lang="it-IT" sz="2000" b="1" dirty="0">
                <a:latin typeface="+mn-lt"/>
                <a:cs typeface="+mn-cs"/>
              </a:rPr>
              <a:t> (</a:t>
            </a:r>
            <a:r>
              <a:rPr lang="it-IT" sz="2000" b="1" dirty="0">
                <a:solidFill>
                  <a:srgbClr val="002060"/>
                </a:solidFill>
                <a:effectLst>
                  <a:outerShdw blurRad="38100" dist="38100" dir="2700000" algn="tl">
                    <a:srgbClr val="000000">
                      <a:alpha val="43137"/>
                    </a:srgbClr>
                  </a:outerShdw>
                </a:effectLst>
                <a:latin typeface="+mn-lt"/>
                <a:cs typeface="+mn-cs"/>
              </a:rPr>
              <a:t>CEN</a:t>
            </a:r>
            <a:r>
              <a:rPr lang="it-IT" sz="2000" b="1" dirty="0">
                <a:latin typeface="+mn-lt"/>
                <a:cs typeface="+mn-cs"/>
              </a:rPr>
              <a:t>) in </a:t>
            </a:r>
            <a:r>
              <a:rPr lang="it-IT" sz="2000" b="1" dirty="0" err="1">
                <a:latin typeface="+mn-lt"/>
                <a:cs typeface="+mn-cs"/>
              </a:rPr>
              <a:t>their</a:t>
            </a:r>
            <a:r>
              <a:rPr lang="it-IT" sz="2000" b="1" dirty="0">
                <a:latin typeface="+mn-lt"/>
                <a:cs typeface="+mn-cs"/>
              </a:rPr>
              <a:t> </a:t>
            </a:r>
            <a:r>
              <a:rPr lang="it-IT" sz="2000" b="1" dirty="0" err="1">
                <a:latin typeface="+mn-lt"/>
                <a:cs typeface="+mn-cs"/>
              </a:rPr>
              <a:t>document</a:t>
            </a:r>
            <a:r>
              <a:rPr lang="it-IT" sz="2000" b="1" dirty="0">
                <a:latin typeface="+mn-lt"/>
                <a:cs typeface="+mn-cs"/>
              </a:rPr>
              <a:t> "</a:t>
            </a:r>
            <a:r>
              <a:rPr lang="it-IT" sz="2000" b="1" dirty="0" err="1">
                <a:latin typeface="+mn-lt"/>
                <a:cs typeface="+mn-cs"/>
              </a:rPr>
              <a:t>Guidelines</a:t>
            </a:r>
            <a:r>
              <a:rPr lang="it-IT" sz="2000" b="1" dirty="0">
                <a:latin typeface="+mn-lt"/>
                <a:cs typeface="+mn-cs"/>
              </a:rPr>
              <a:t> on HACCP, GMP and GHP for ASEAN </a:t>
            </a:r>
            <a:r>
              <a:rPr lang="it-IT" sz="2000" b="1" dirty="0" err="1">
                <a:latin typeface="+mn-lt"/>
                <a:cs typeface="+mn-cs"/>
              </a:rPr>
              <a:t>Food</a:t>
            </a:r>
            <a:r>
              <a:rPr lang="it-IT" sz="2000" b="1" dirty="0">
                <a:latin typeface="+mn-lt"/>
                <a:cs typeface="+mn-cs"/>
              </a:rPr>
              <a:t> </a:t>
            </a:r>
            <a:r>
              <a:rPr lang="it-IT" sz="2000" b="1" dirty="0" err="1">
                <a:latin typeface="+mn-lt"/>
                <a:cs typeface="+mn-cs"/>
              </a:rPr>
              <a:t>SMEs</a:t>
            </a:r>
            <a:r>
              <a:rPr lang="it-IT" sz="2000" b="1" dirty="0">
                <a:latin typeface="+mn-lt"/>
                <a:cs typeface="+mn-cs"/>
              </a:rPr>
              <a:t>"</a:t>
            </a:r>
          </a:p>
        </p:txBody>
      </p:sp>
      <p:sp>
        <p:nvSpPr>
          <p:cNvPr id="12" name="Rectangle 4"/>
          <p:cNvSpPr>
            <a:spLocks noChangeArrowheads="1"/>
          </p:cNvSpPr>
          <p:nvPr/>
        </p:nvSpPr>
        <p:spPr bwMode="auto">
          <a:xfrm>
            <a:off x="323850" y="5300663"/>
            <a:ext cx="8785225" cy="1329595"/>
          </a:xfrm>
          <a:prstGeom prst="rect">
            <a:avLst/>
          </a:prstGeom>
          <a:noFill/>
          <a:ln w="9525">
            <a:noFill/>
            <a:miter lim="800000"/>
            <a:headEnd/>
            <a:tailEnd/>
          </a:ln>
          <a:effectLst/>
        </p:spPr>
        <p:txBody>
          <a:bodyPr>
            <a:spAutoFit/>
          </a:bodyPr>
          <a:lstStyle/>
          <a:p>
            <a:pPr eaLnBrk="1" fontAlgn="auto" hangingPunct="1">
              <a:lnSpc>
                <a:spcPct val="80000"/>
              </a:lnSpc>
              <a:spcBef>
                <a:spcPts val="0"/>
              </a:spcBef>
              <a:spcAft>
                <a:spcPts val="0"/>
              </a:spcAft>
              <a:defRPr/>
            </a:pPr>
            <a:r>
              <a:rPr lang="en-US" sz="2000" b="1" dirty="0"/>
              <a:t>Additionally, in the page “hygiene in the world”, we also publish the link </a:t>
            </a:r>
            <a:br>
              <a:rPr lang="en-US" sz="2000" b="1" dirty="0"/>
            </a:br>
            <a:r>
              <a:rPr lang="en-US" sz="2000" b="1" dirty="0"/>
              <a:t>to a number of </a:t>
            </a:r>
            <a:r>
              <a:rPr lang="en-US" sz="2000" b="1" dirty="0">
                <a:solidFill>
                  <a:srgbClr val="002060"/>
                </a:solidFill>
                <a:effectLst>
                  <a:outerShdw blurRad="38100" dist="38100" dir="2700000" algn="tl">
                    <a:srgbClr val="000000">
                      <a:alpha val="43137"/>
                    </a:srgbClr>
                  </a:outerShdw>
                </a:effectLst>
              </a:rPr>
              <a:t>national institutions /health authorities websites</a:t>
            </a:r>
            <a:r>
              <a:rPr lang="en-US" sz="2000" b="1" dirty="0"/>
              <a:t>, dealing 	with hygiene, from The Koch Institute, to the French Ministry </a:t>
            </a:r>
            <a:br>
              <a:rPr lang="en-US" sz="2000" b="1" dirty="0"/>
            </a:br>
            <a:r>
              <a:rPr lang="en-US" sz="2000" b="1" dirty="0"/>
              <a:t>	of Education,  to the UK Department of health, etc. etc.</a:t>
            </a:r>
          </a:p>
          <a:p>
            <a:pPr eaLnBrk="1" fontAlgn="auto" hangingPunct="1">
              <a:lnSpc>
                <a:spcPct val="80000"/>
              </a:lnSpc>
              <a:spcBef>
                <a:spcPts val="0"/>
              </a:spcBef>
              <a:spcAft>
                <a:spcPts val="0"/>
              </a:spcAft>
              <a:defRPr/>
            </a:pPr>
            <a:endParaRPr lang="it-IT" sz="2000" b="1" dirty="0">
              <a:latin typeface="+mn-lt"/>
              <a:cs typeface="+mn-cs"/>
            </a:endParaRPr>
          </a:p>
        </p:txBody>
      </p:sp>
      <p:pic>
        <p:nvPicPr>
          <p:cNvPr id="3" name="Picture 3">
            <a:extLst>
              <a:ext uri="{FF2B5EF4-FFF2-40B4-BE49-F238E27FC236}">
                <a16:creationId xmlns:a16="http://schemas.microsoft.com/office/drawing/2014/main" id="{727F6B70-295A-3BFD-3B2E-4E9C6D9963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4370" y="72263"/>
            <a:ext cx="656121" cy="61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41D0B654-C68E-1366-83D8-633FB3BFE112}"/>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sp>
        <p:nvSpPr>
          <p:cNvPr id="15" name="Rectangle 4"/>
          <p:cNvSpPr>
            <a:spLocks noChangeArrowheads="1"/>
          </p:cNvSpPr>
          <p:nvPr/>
        </p:nvSpPr>
        <p:spPr bwMode="auto">
          <a:xfrm>
            <a:off x="107504" y="66723"/>
            <a:ext cx="7584777" cy="683264"/>
          </a:xfrm>
          <a:prstGeom prst="rect">
            <a:avLst/>
          </a:prstGeom>
          <a:noFill/>
          <a:ln w="9525">
            <a:noFill/>
            <a:miter lim="800000"/>
            <a:headEnd/>
            <a:tailEnd/>
          </a:ln>
          <a:effectLst/>
        </p:spPr>
        <p:txBody>
          <a:bodyPr wrap="square">
            <a:spAutoFit/>
          </a:bodyPr>
          <a:lstStyle/>
          <a:p>
            <a:pPr eaLnBrk="1" fontAlgn="auto" hangingPunct="1">
              <a:lnSpc>
                <a:spcPct val="80000"/>
              </a:lnSpc>
              <a:spcBef>
                <a:spcPts val="0"/>
              </a:spcBef>
              <a:spcAft>
                <a:spcPts val="0"/>
              </a:spcAft>
              <a:defRPr/>
            </a:pP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The World Health Organization (WHO) strongly recommends </a:t>
            </a:r>
            <a:b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b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the use of single use Towels  in their Hand Washing Poster</a:t>
            </a:r>
          </a:p>
        </p:txBody>
      </p:sp>
      <p:sp>
        <p:nvSpPr>
          <p:cNvPr id="49159"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5D1B2BC-E71F-4179-9FE8-B8ADDDCCD1F6}" type="slidenum">
              <a:rPr lang="it-IT" altLang="it-IT" sz="1600" smtClean="0">
                <a:solidFill>
                  <a:schemeClr val="bg1"/>
                </a:solidFill>
              </a:rPr>
              <a:pPr>
                <a:spcBef>
                  <a:spcPct val="0"/>
                </a:spcBef>
                <a:buFontTx/>
                <a:buNone/>
              </a:pPr>
              <a:t>14</a:t>
            </a:fld>
            <a:endParaRPr lang="it-IT" altLang="it-IT" sz="1600">
              <a:solidFill>
                <a:schemeClr val="bg1"/>
              </a:solidFill>
            </a:endParaRPr>
          </a:p>
        </p:txBody>
      </p:sp>
      <p:pic>
        <p:nvPicPr>
          <p:cNvPr id="49160"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b="31557"/>
          <a:stretch>
            <a:fillRect/>
          </a:stretch>
        </p:blipFill>
        <p:spPr bwMode="auto">
          <a:xfrm>
            <a:off x="34925" y="1048420"/>
            <a:ext cx="4621213"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t="-2069" b="75740"/>
          <a:stretch>
            <a:fillRect/>
          </a:stretch>
        </p:blipFill>
        <p:spPr bwMode="auto">
          <a:xfrm>
            <a:off x="4529138" y="908720"/>
            <a:ext cx="46450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t="68269" b="-36713"/>
          <a:stretch>
            <a:fillRect/>
          </a:stretch>
        </p:blipFill>
        <p:spPr bwMode="auto">
          <a:xfrm>
            <a:off x="4568847" y="2851820"/>
            <a:ext cx="461962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4568847" y="5451276"/>
            <a:ext cx="4432300" cy="757238"/>
          </a:xfrm>
          <a:prstGeom prst="rect">
            <a:avLst/>
          </a:prstGeom>
        </p:spPr>
        <p:txBody>
          <a:bodyPr>
            <a:spAutoFit/>
          </a:bodyPr>
          <a:lstStyle/>
          <a:p>
            <a:pPr eaLnBrk="1" fontAlgn="auto" hangingPunct="1">
              <a:lnSpc>
                <a:spcPct val="80000"/>
              </a:lnSpc>
              <a:spcBef>
                <a:spcPts val="0"/>
              </a:spcBef>
              <a:spcAft>
                <a:spcPts val="0"/>
              </a:spcAft>
              <a:defRPr/>
            </a:pPr>
            <a:r>
              <a:rPr lang="en-US" dirty="0">
                <a:latin typeface="+mn-lt"/>
                <a:cs typeface="+mn-cs"/>
              </a:rPr>
              <a:t>A key point in these recommendations is:</a:t>
            </a:r>
          </a:p>
          <a:p>
            <a:pPr eaLnBrk="1" fontAlgn="auto" hangingPunct="1">
              <a:lnSpc>
                <a:spcPct val="80000"/>
              </a:lnSpc>
              <a:spcBef>
                <a:spcPts val="0"/>
              </a:spcBef>
              <a:spcAft>
                <a:spcPts val="0"/>
              </a:spcAft>
              <a:defRPr/>
            </a:pPr>
            <a:r>
              <a:rPr lang="en-US" b="1" dirty="0">
                <a:latin typeface="+mn-lt"/>
                <a:cs typeface="+mn-cs"/>
              </a:rPr>
              <a:t>"</a:t>
            </a:r>
            <a:r>
              <a:rPr lang="en-US" b="1" dirty="0">
                <a:solidFill>
                  <a:srgbClr val="0000FF"/>
                </a:solidFill>
                <a:effectLst>
                  <a:outerShdw blurRad="38100" dist="38100" dir="2700000" algn="tl">
                    <a:srgbClr val="000000">
                      <a:alpha val="43137"/>
                    </a:srgbClr>
                  </a:outerShdw>
                </a:effectLst>
                <a:latin typeface="+mn-lt"/>
                <a:cs typeface="+mn-cs"/>
              </a:rPr>
              <a:t>DRY HANDS THOROUGHLY WITH A SINGLE USE TOWEL</a:t>
            </a:r>
            <a:r>
              <a:rPr lang="en-US" b="1" dirty="0">
                <a:latin typeface="+mn-lt"/>
                <a:cs typeface="+mn-cs"/>
              </a:rPr>
              <a:t>;  use towel to turn off faucet."</a:t>
            </a:r>
          </a:p>
        </p:txBody>
      </p:sp>
      <p:pic>
        <p:nvPicPr>
          <p:cNvPr id="6" name="Picture 3">
            <a:extLst>
              <a:ext uri="{FF2B5EF4-FFF2-40B4-BE49-F238E27FC236}">
                <a16:creationId xmlns:a16="http://schemas.microsoft.com/office/drawing/2014/main" id="{514D9A9B-7B42-942A-B9C7-DE3B37508C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7" name="Segnaposto numero diapositiva 8">
            <a:extLst>
              <a:ext uri="{FF2B5EF4-FFF2-40B4-BE49-F238E27FC236}">
                <a16:creationId xmlns:a16="http://schemas.microsoft.com/office/drawing/2014/main" id="{BED7AC4E-F7BE-0562-58CE-7F7EA05FA702}"/>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DF529A3C-3DE6-480F-B974-96F7AA0B2AFD}" type="slidenum">
              <a:rPr lang="it-IT" altLang="it-IT" sz="1600" smtClean="0">
                <a:solidFill>
                  <a:schemeClr val="bg1"/>
                </a:solidFill>
              </a:rPr>
              <a:pPr>
                <a:spcBef>
                  <a:spcPct val="0"/>
                </a:spcBef>
                <a:buFontTx/>
                <a:buNone/>
              </a:pPr>
              <a:t>14</a:t>
            </a:fld>
            <a:endParaRPr lang="it-IT" altLang="it-IT" sz="1600">
              <a:solidFill>
                <a:schemeClr val="bg1"/>
              </a:solidFill>
            </a:endParaRPr>
          </a:p>
        </p:txBody>
      </p:sp>
      <p:sp>
        <p:nvSpPr>
          <p:cNvPr id="9" name="Segnaposto numero diapositiva 8">
            <a:extLst>
              <a:ext uri="{FF2B5EF4-FFF2-40B4-BE49-F238E27FC236}">
                <a16:creationId xmlns:a16="http://schemas.microsoft.com/office/drawing/2014/main" id="{F879C18F-E10B-3658-2759-9352C027DBF2}"/>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44F1D48A-8E12-495C-A65C-D9C994E16342}" type="slidenum">
              <a:rPr lang="it-IT" altLang="it-IT" sz="1600" smtClean="0">
                <a:solidFill>
                  <a:schemeClr val="bg1"/>
                </a:solidFill>
              </a:rPr>
              <a:pPr>
                <a:spcBef>
                  <a:spcPct val="0"/>
                </a:spcBef>
                <a:buFontTx/>
                <a:buNone/>
              </a:pPr>
              <a:t>14</a:t>
            </a:fld>
            <a:endParaRPr lang="it-IT" altLang="it-IT" sz="1600">
              <a:solidFill>
                <a:schemeClr val="bg1"/>
              </a:solidFill>
            </a:endParaRPr>
          </a:p>
        </p:txBody>
      </p:sp>
      <p:sp>
        <p:nvSpPr>
          <p:cNvPr id="10" name="Segnaposto numero diapositiva 8">
            <a:extLst>
              <a:ext uri="{FF2B5EF4-FFF2-40B4-BE49-F238E27FC236}">
                <a16:creationId xmlns:a16="http://schemas.microsoft.com/office/drawing/2014/main" id="{10918CD0-E136-383C-320B-FA09AB3A9711}"/>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1121254F-4F5D-4104-A847-2290226699A7}" type="slidenum">
              <a:rPr lang="it-IT" altLang="it-IT" sz="1600" smtClean="0">
                <a:solidFill>
                  <a:schemeClr val="bg1"/>
                </a:solidFill>
              </a:rPr>
              <a:pPr>
                <a:spcBef>
                  <a:spcPct val="0"/>
                </a:spcBef>
                <a:buFontTx/>
                <a:buNone/>
              </a:pPr>
              <a:t>14</a:t>
            </a:fld>
            <a:endParaRPr lang="it-IT" altLang="it-IT" sz="1600">
              <a:solidFill>
                <a:schemeClr val="bg1"/>
              </a:solidFill>
            </a:endParaRPr>
          </a:p>
        </p:txBody>
      </p:sp>
      <p:sp>
        <p:nvSpPr>
          <p:cNvPr id="11" name="Segnaposto numero diapositiva 8">
            <a:extLst>
              <a:ext uri="{FF2B5EF4-FFF2-40B4-BE49-F238E27FC236}">
                <a16:creationId xmlns:a16="http://schemas.microsoft.com/office/drawing/2014/main" id="{7E3EA745-15F7-0D25-2DE2-E1EBBCB06E86}"/>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22457EF-3A55-4D76-A3E2-CE86A92307BC}" type="slidenum">
              <a:rPr lang="it-IT" altLang="it-IT" sz="1600" smtClean="0">
                <a:solidFill>
                  <a:schemeClr val="bg1"/>
                </a:solidFill>
              </a:rPr>
              <a:pPr>
                <a:spcBef>
                  <a:spcPct val="0"/>
                </a:spcBef>
                <a:buFontTx/>
                <a:buNone/>
              </a:pPr>
              <a:t>14</a:t>
            </a:fld>
            <a:endParaRPr lang="it-IT" altLang="it-IT" sz="1600">
              <a:solidFill>
                <a:schemeClr val="bg1"/>
              </a:solidFill>
            </a:endParaRPr>
          </a:p>
        </p:txBody>
      </p:sp>
      <p:sp>
        <p:nvSpPr>
          <p:cNvPr id="12" name="Segnaposto numero diapositiva 8">
            <a:extLst>
              <a:ext uri="{FF2B5EF4-FFF2-40B4-BE49-F238E27FC236}">
                <a16:creationId xmlns:a16="http://schemas.microsoft.com/office/drawing/2014/main" id="{D8074073-B932-749B-9586-760687A4DA9F}"/>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2D04A01-AFFB-4E54-B51F-81894D657224}" type="slidenum">
              <a:rPr lang="it-IT" altLang="it-IT" sz="1600" smtClean="0">
                <a:solidFill>
                  <a:schemeClr val="bg1"/>
                </a:solidFill>
              </a:rPr>
              <a:pPr>
                <a:spcBef>
                  <a:spcPct val="0"/>
                </a:spcBef>
                <a:buFontTx/>
                <a:buNone/>
              </a:pPr>
              <a:t>14</a:t>
            </a:fld>
            <a:endParaRPr lang="it-IT" altLang="it-IT" sz="1600">
              <a:solidFill>
                <a:schemeClr val="bg1"/>
              </a:solidFill>
            </a:endParaRPr>
          </a:p>
        </p:txBody>
      </p:sp>
      <p:sp>
        <p:nvSpPr>
          <p:cNvPr id="13" name="Segnaposto numero diapositiva 8">
            <a:extLst>
              <a:ext uri="{FF2B5EF4-FFF2-40B4-BE49-F238E27FC236}">
                <a16:creationId xmlns:a16="http://schemas.microsoft.com/office/drawing/2014/main" id="{E1FE5106-88D8-7910-3CE3-7C165D2906D5}"/>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BFF2FDA-7434-4821-85DE-DB4845454379}" type="slidenum">
              <a:rPr lang="it-IT" altLang="it-IT" sz="1600" smtClean="0">
                <a:solidFill>
                  <a:schemeClr val="bg1"/>
                </a:solidFill>
              </a:rPr>
              <a:pPr>
                <a:spcBef>
                  <a:spcPct val="0"/>
                </a:spcBef>
                <a:buFontTx/>
                <a:buNone/>
              </a:pPr>
              <a:t>14</a:t>
            </a:fld>
            <a:endParaRPr lang="it-IT" altLang="it-IT" sz="1600">
              <a:solidFill>
                <a:schemeClr val="bg1"/>
              </a:solidFill>
            </a:endParaRPr>
          </a:p>
        </p:txBody>
      </p:sp>
      <p:sp>
        <p:nvSpPr>
          <p:cNvPr id="16" name="Segnaposto numero diapositiva 8">
            <a:extLst>
              <a:ext uri="{FF2B5EF4-FFF2-40B4-BE49-F238E27FC236}">
                <a16:creationId xmlns:a16="http://schemas.microsoft.com/office/drawing/2014/main" id="{83F692C3-A110-4E74-B116-E3AB11319D39}"/>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14</a:t>
            </a:fld>
            <a:endParaRPr lang="it-IT" altLang="it-IT" sz="1600">
              <a:solidFill>
                <a:schemeClr val="bg1"/>
              </a:solidFill>
            </a:endParaRPr>
          </a:p>
        </p:txBody>
      </p:sp>
      <p:sp>
        <p:nvSpPr>
          <p:cNvPr id="17" name="Segnaposto numero diapositiva 8">
            <a:extLst>
              <a:ext uri="{FF2B5EF4-FFF2-40B4-BE49-F238E27FC236}">
                <a16:creationId xmlns:a16="http://schemas.microsoft.com/office/drawing/2014/main" id="{FCB8C777-16A5-471C-84BB-0178CDBC4F54}"/>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14</a:t>
            </a:fld>
            <a:endParaRPr lang="it-IT" altLang="it-IT" sz="1600">
              <a:solidFill>
                <a:schemeClr val="bg1"/>
              </a:solidFill>
            </a:endParaRPr>
          </a:p>
        </p:txBody>
      </p:sp>
      <p:sp>
        <p:nvSpPr>
          <p:cNvPr id="18" name="Rectangle 12">
            <a:extLst>
              <a:ext uri="{FF2B5EF4-FFF2-40B4-BE49-F238E27FC236}">
                <a16:creationId xmlns:a16="http://schemas.microsoft.com/office/drawing/2014/main" id="{2A64C997-9638-3C32-F02A-590223E26B7D}"/>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9" name="Picture 1">
            <a:extLst>
              <a:ext uri="{FF2B5EF4-FFF2-40B4-BE49-F238E27FC236}">
                <a16:creationId xmlns:a16="http://schemas.microsoft.com/office/drawing/2014/main" id="{6295B440-F9B1-DE9E-E17E-5521D9F581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Segnaposto numero diapositiva 1">
            <a:extLst>
              <a:ext uri="{FF2B5EF4-FFF2-40B4-BE49-F238E27FC236}">
                <a16:creationId xmlns:a16="http://schemas.microsoft.com/office/drawing/2014/main" id="{4C85A96D-A30E-1391-C3FE-62E61606527D}"/>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14</a:t>
            </a:fld>
            <a:endParaRPr lang="it-IT"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CB8436DE-FA89-89F9-0D2C-82CFB072801F}"/>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sp>
        <p:nvSpPr>
          <p:cNvPr id="51206"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EB3648A-BE98-4604-B736-DFFDB6CA3F77}" type="slidenum">
              <a:rPr lang="it-IT" altLang="it-IT" sz="1600" smtClean="0">
                <a:solidFill>
                  <a:schemeClr val="bg1"/>
                </a:solidFill>
              </a:rPr>
              <a:pPr>
                <a:spcBef>
                  <a:spcPct val="0"/>
                </a:spcBef>
                <a:buFontTx/>
                <a:buNone/>
              </a:pPr>
              <a:t>15</a:t>
            </a:fld>
            <a:endParaRPr lang="it-IT" altLang="it-IT" sz="1600">
              <a:solidFill>
                <a:schemeClr val="bg1"/>
              </a:solidFill>
            </a:endParaRPr>
          </a:p>
        </p:txBody>
      </p:sp>
      <p:pic>
        <p:nvPicPr>
          <p:cNvPr id="51207"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967" y="2708920"/>
            <a:ext cx="409575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254283" y="1148556"/>
            <a:ext cx="8424862" cy="4560888"/>
          </a:xfrm>
          <a:prstGeom prst="rect">
            <a:avLst/>
          </a:prstGeom>
        </p:spPr>
        <p:txBody>
          <a:bodyPr>
            <a:spAutoFit/>
          </a:bodyPr>
          <a:lstStyle/>
          <a:p>
            <a:pPr eaLnBrk="1" fontAlgn="auto" hangingPunct="1">
              <a:lnSpc>
                <a:spcPct val="80000"/>
              </a:lnSpc>
              <a:spcBef>
                <a:spcPts val="1500"/>
              </a:spcBef>
              <a:spcAft>
                <a:spcPts val="0"/>
              </a:spcAft>
              <a:defRPr/>
            </a:pPr>
            <a:r>
              <a:rPr lang="en-US" sz="2000" b="1" dirty="0">
                <a:latin typeface="+mn-lt"/>
                <a:cs typeface="+mn-cs"/>
              </a:rPr>
              <a:t>The CDC (Centers for Disease Control and Prevention), a  USA. Gov.  initiative, publishes  in the page "</a:t>
            </a:r>
            <a:r>
              <a:rPr lang="en-US" sz="2000" b="1" dirty="0">
                <a:solidFill>
                  <a:schemeClr val="tx2"/>
                </a:solidFill>
                <a:effectLst>
                  <a:outerShdw blurRad="38100" dist="38100" dir="2700000" algn="tl">
                    <a:srgbClr val="000000">
                      <a:alpha val="43137"/>
                    </a:srgbClr>
                  </a:outerShdw>
                </a:effectLst>
                <a:latin typeface="+mn-lt"/>
                <a:cs typeface="+mn-cs"/>
              </a:rPr>
              <a:t>Health Hygiene in Healthcare Settings</a:t>
            </a:r>
            <a:r>
              <a:rPr lang="en-US" sz="2000" b="1" dirty="0">
                <a:latin typeface="+mn-lt"/>
                <a:cs typeface="+mn-cs"/>
              </a:rPr>
              <a:t>" a complete set of instructions to obtain the best Hands Hygiene.</a:t>
            </a:r>
          </a:p>
          <a:p>
            <a:pPr eaLnBrk="1" fontAlgn="auto" hangingPunct="1">
              <a:lnSpc>
                <a:spcPct val="80000"/>
              </a:lnSpc>
              <a:spcBef>
                <a:spcPts val="1500"/>
              </a:spcBef>
              <a:spcAft>
                <a:spcPts val="0"/>
              </a:spcAft>
              <a:defRPr/>
            </a:pPr>
            <a:r>
              <a:rPr lang="en-US" sz="2000" b="1" dirty="0">
                <a:latin typeface="+mn-lt"/>
                <a:cs typeface="+mn-cs"/>
              </a:rPr>
              <a:t>The WHO Poster "</a:t>
            </a:r>
            <a:r>
              <a:rPr lang="en-US" sz="2000" b="1" dirty="0">
                <a:solidFill>
                  <a:schemeClr val="tx2"/>
                </a:solidFill>
                <a:effectLst>
                  <a:outerShdw blurRad="38100" dist="38100" dir="2700000" algn="tl">
                    <a:srgbClr val="000000">
                      <a:alpha val="43137"/>
                    </a:srgbClr>
                  </a:outerShdw>
                </a:effectLst>
                <a:latin typeface="+mn-lt"/>
                <a:cs typeface="+mn-cs"/>
              </a:rPr>
              <a:t>How to Handwash</a:t>
            </a:r>
            <a:r>
              <a:rPr lang="en-US" sz="2000" b="1" dirty="0">
                <a:latin typeface="+mn-lt"/>
                <a:cs typeface="+mn-cs"/>
              </a:rPr>
              <a:t>"  </a:t>
            </a:r>
            <a:br>
              <a:rPr lang="en-US" sz="2000" b="1" dirty="0">
                <a:latin typeface="+mn-lt"/>
                <a:cs typeface="+mn-cs"/>
              </a:rPr>
            </a:br>
            <a:r>
              <a:rPr lang="en-US" sz="2000" b="1" dirty="0">
                <a:latin typeface="+mn-lt"/>
                <a:cs typeface="+mn-cs"/>
              </a:rPr>
              <a:t>is quoted.</a:t>
            </a:r>
          </a:p>
          <a:p>
            <a:pPr eaLnBrk="1" fontAlgn="auto" hangingPunct="1">
              <a:lnSpc>
                <a:spcPct val="80000"/>
              </a:lnSpc>
              <a:spcBef>
                <a:spcPts val="1500"/>
              </a:spcBef>
              <a:spcAft>
                <a:spcPts val="0"/>
              </a:spcAft>
              <a:defRPr/>
            </a:pPr>
            <a:r>
              <a:rPr lang="en-US" sz="2000" b="1" dirty="0">
                <a:latin typeface="+mn-lt"/>
                <a:cs typeface="+mn-cs"/>
              </a:rPr>
              <a:t>Single use Towels are recommended.</a:t>
            </a:r>
          </a:p>
          <a:p>
            <a:pPr eaLnBrk="1" fontAlgn="auto" hangingPunct="1">
              <a:lnSpc>
                <a:spcPct val="80000"/>
              </a:lnSpc>
              <a:spcBef>
                <a:spcPts val="1500"/>
              </a:spcBef>
              <a:spcAft>
                <a:spcPts val="0"/>
              </a:spcAft>
              <a:defRPr/>
            </a:pPr>
            <a:r>
              <a:rPr lang="en-US" sz="2000" b="1" dirty="0">
                <a:latin typeface="+mn-lt"/>
                <a:cs typeface="+mn-cs"/>
              </a:rPr>
              <a:t>An interesting video is also presented, </a:t>
            </a:r>
            <a:br>
              <a:rPr lang="en-US" sz="2000" b="1" dirty="0">
                <a:latin typeface="+mn-lt"/>
                <a:cs typeface="+mn-cs"/>
              </a:rPr>
            </a:br>
            <a:r>
              <a:rPr lang="en-US" sz="2000" b="1" dirty="0">
                <a:latin typeface="+mn-lt"/>
                <a:cs typeface="+mn-cs"/>
              </a:rPr>
              <a:t>illustrating the importance of careful </a:t>
            </a:r>
            <a:br>
              <a:rPr lang="en-US" sz="2000" b="1" dirty="0">
                <a:latin typeface="+mn-lt"/>
                <a:cs typeface="+mn-cs"/>
              </a:rPr>
            </a:br>
            <a:r>
              <a:rPr lang="en-US" sz="2000" b="1" dirty="0">
                <a:latin typeface="+mn-lt"/>
                <a:cs typeface="+mn-cs"/>
              </a:rPr>
              <a:t>Hands washing and Drying, </a:t>
            </a:r>
            <a:br>
              <a:rPr lang="en-US" sz="2000" b="1" dirty="0">
                <a:latin typeface="+mn-lt"/>
                <a:cs typeface="+mn-cs"/>
              </a:rPr>
            </a:br>
            <a:r>
              <a:rPr lang="en-US" sz="2000" b="1" dirty="0">
                <a:latin typeface="+mn-lt"/>
                <a:cs typeface="+mn-cs"/>
              </a:rPr>
              <a:t>to reduce transmission of pathogenic </a:t>
            </a:r>
            <a:br>
              <a:rPr lang="en-US" sz="2000" b="1" dirty="0">
                <a:latin typeface="+mn-lt"/>
                <a:cs typeface="+mn-cs"/>
              </a:rPr>
            </a:br>
            <a:r>
              <a:rPr lang="en-US" sz="2000" b="1" dirty="0">
                <a:latin typeface="+mn-lt"/>
                <a:cs typeface="+mn-cs"/>
              </a:rPr>
              <a:t>microorganisms.</a:t>
            </a:r>
          </a:p>
          <a:p>
            <a:pPr eaLnBrk="1" fontAlgn="auto" hangingPunct="1">
              <a:lnSpc>
                <a:spcPct val="80000"/>
              </a:lnSpc>
              <a:spcBef>
                <a:spcPts val="1500"/>
              </a:spcBef>
              <a:spcAft>
                <a:spcPts val="0"/>
              </a:spcAft>
              <a:defRPr/>
            </a:pPr>
            <a:r>
              <a:rPr lang="en-US" sz="2000" b="1" dirty="0">
                <a:latin typeface="+mn-lt"/>
                <a:cs typeface="+mn-cs"/>
              </a:rPr>
              <a:t>         On the ETS Website:  </a:t>
            </a:r>
            <a:br>
              <a:rPr lang="en-US" sz="2000" b="1" dirty="0">
                <a:latin typeface="+mn-lt"/>
                <a:cs typeface="+mn-cs"/>
              </a:rPr>
            </a:br>
            <a:r>
              <a:rPr lang="en-US" sz="2000" b="1" dirty="0">
                <a:latin typeface="+mn-lt"/>
                <a:cs typeface="+mn-cs"/>
              </a:rPr>
              <a:t>         </a:t>
            </a:r>
            <a:r>
              <a:rPr lang="en-US" sz="2000" b="1" dirty="0">
                <a:latin typeface="+mn-lt"/>
                <a:cs typeface="+mn-cs"/>
                <a:hlinkClick r:id="rId4"/>
              </a:rPr>
              <a:t>www.Europeantissue.com</a:t>
            </a:r>
            <a:r>
              <a:rPr lang="en-US" sz="2000" b="1" dirty="0">
                <a:latin typeface="+mn-lt"/>
                <a:cs typeface="+mn-cs"/>
              </a:rPr>
              <a:t> </a:t>
            </a:r>
            <a:br>
              <a:rPr lang="en-US" sz="2000" b="1" dirty="0">
                <a:latin typeface="+mn-lt"/>
                <a:cs typeface="+mn-cs"/>
              </a:rPr>
            </a:br>
            <a:r>
              <a:rPr lang="en-US" sz="2000" b="1" dirty="0">
                <a:latin typeface="+mn-lt"/>
                <a:cs typeface="+mn-cs"/>
              </a:rPr>
              <a:t>         the complete CDC’s hands washing </a:t>
            </a:r>
            <a:br>
              <a:rPr lang="en-US" sz="2000" b="1" dirty="0">
                <a:latin typeface="+mn-lt"/>
                <a:cs typeface="+mn-cs"/>
              </a:rPr>
            </a:br>
            <a:r>
              <a:rPr lang="en-US" sz="2000" b="1" dirty="0">
                <a:latin typeface="+mn-lt"/>
                <a:cs typeface="+mn-cs"/>
              </a:rPr>
              <a:t>         instructions   VIDEO is published</a:t>
            </a:r>
          </a:p>
        </p:txBody>
      </p:sp>
      <p:sp>
        <p:nvSpPr>
          <p:cNvPr id="10" name="Rectangle 4"/>
          <p:cNvSpPr>
            <a:spLocks noChangeArrowheads="1"/>
          </p:cNvSpPr>
          <p:nvPr/>
        </p:nvSpPr>
        <p:spPr bwMode="auto">
          <a:xfrm>
            <a:off x="289059" y="102133"/>
            <a:ext cx="8424862" cy="683264"/>
          </a:xfrm>
          <a:prstGeom prst="rect">
            <a:avLst/>
          </a:prstGeom>
          <a:noFill/>
          <a:ln w="9525">
            <a:noFill/>
            <a:miter lim="800000"/>
            <a:headEnd/>
            <a:tailEnd/>
          </a:ln>
          <a:effectLst/>
        </p:spPr>
        <p:txBody>
          <a:bodyPr wrap="square">
            <a:spAutoFit/>
          </a:bodyPr>
          <a:lstStyle/>
          <a:p>
            <a:pPr eaLnBrk="1" fontAlgn="auto" hangingPunct="1">
              <a:lnSpc>
                <a:spcPct val="80000"/>
              </a:lnSpc>
              <a:spcBef>
                <a:spcPts val="0"/>
              </a:spcBef>
              <a:spcAft>
                <a:spcPts val="0"/>
              </a:spcAft>
              <a:defRPr/>
            </a:pP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The CDC (Centers for Disease Control and Prevention), a USA. Gov. initiative, strongly recommends the use of Paper Towels  </a:t>
            </a:r>
          </a:p>
        </p:txBody>
      </p:sp>
      <p:pic>
        <p:nvPicPr>
          <p:cNvPr id="4" name="Picture 3">
            <a:extLst>
              <a:ext uri="{FF2B5EF4-FFF2-40B4-BE49-F238E27FC236}">
                <a16:creationId xmlns:a16="http://schemas.microsoft.com/office/drawing/2014/main" id="{13662053-DE10-32E0-40AA-243189C3547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5" name="Segnaposto numero diapositiva 8">
            <a:extLst>
              <a:ext uri="{FF2B5EF4-FFF2-40B4-BE49-F238E27FC236}">
                <a16:creationId xmlns:a16="http://schemas.microsoft.com/office/drawing/2014/main" id="{CAD11F68-81A2-9E22-6E50-5293DB735C32}"/>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45D1B2BC-E71F-4179-9FE8-B8ADDDCCD1F6}" type="slidenum">
              <a:rPr lang="it-IT" altLang="it-IT" sz="1600" smtClean="0">
                <a:solidFill>
                  <a:schemeClr val="bg1"/>
                </a:solidFill>
              </a:rPr>
              <a:pPr>
                <a:spcBef>
                  <a:spcPct val="0"/>
                </a:spcBef>
                <a:buFontTx/>
                <a:buNone/>
              </a:pPr>
              <a:t>15</a:t>
            </a:fld>
            <a:endParaRPr lang="it-IT" altLang="it-IT" sz="1600">
              <a:solidFill>
                <a:schemeClr val="bg1"/>
              </a:solidFill>
            </a:endParaRPr>
          </a:p>
        </p:txBody>
      </p:sp>
      <p:sp>
        <p:nvSpPr>
          <p:cNvPr id="6" name="Segnaposto numero diapositiva 8">
            <a:extLst>
              <a:ext uri="{FF2B5EF4-FFF2-40B4-BE49-F238E27FC236}">
                <a16:creationId xmlns:a16="http://schemas.microsoft.com/office/drawing/2014/main" id="{019D9246-053E-4EF2-6DC1-509755131CAB}"/>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DF529A3C-3DE6-480F-B974-96F7AA0B2AFD}" type="slidenum">
              <a:rPr lang="it-IT" altLang="it-IT" sz="1600" smtClean="0">
                <a:solidFill>
                  <a:schemeClr val="bg1"/>
                </a:solidFill>
              </a:rPr>
              <a:pPr>
                <a:spcBef>
                  <a:spcPct val="0"/>
                </a:spcBef>
                <a:buFontTx/>
                <a:buNone/>
              </a:pPr>
              <a:t>15</a:t>
            </a:fld>
            <a:endParaRPr lang="it-IT" altLang="it-IT" sz="1600">
              <a:solidFill>
                <a:schemeClr val="bg1"/>
              </a:solidFill>
            </a:endParaRPr>
          </a:p>
        </p:txBody>
      </p:sp>
      <p:sp>
        <p:nvSpPr>
          <p:cNvPr id="7" name="Segnaposto numero diapositiva 8">
            <a:extLst>
              <a:ext uri="{FF2B5EF4-FFF2-40B4-BE49-F238E27FC236}">
                <a16:creationId xmlns:a16="http://schemas.microsoft.com/office/drawing/2014/main" id="{FCBBE692-73C4-74DC-7507-4AA8EA0ACFEA}"/>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44F1D48A-8E12-495C-A65C-D9C994E16342}" type="slidenum">
              <a:rPr lang="it-IT" altLang="it-IT" sz="1600" smtClean="0">
                <a:solidFill>
                  <a:schemeClr val="bg1"/>
                </a:solidFill>
              </a:rPr>
              <a:pPr>
                <a:spcBef>
                  <a:spcPct val="0"/>
                </a:spcBef>
                <a:buFontTx/>
                <a:buNone/>
              </a:pPr>
              <a:t>15</a:t>
            </a:fld>
            <a:endParaRPr lang="it-IT" altLang="it-IT" sz="1600">
              <a:solidFill>
                <a:schemeClr val="bg1"/>
              </a:solidFill>
            </a:endParaRPr>
          </a:p>
        </p:txBody>
      </p:sp>
      <p:sp>
        <p:nvSpPr>
          <p:cNvPr id="9" name="Segnaposto numero diapositiva 8">
            <a:extLst>
              <a:ext uri="{FF2B5EF4-FFF2-40B4-BE49-F238E27FC236}">
                <a16:creationId xmlns:a16="http://schemas.microsoft.com/office/drawing/2014/main" id="{2976C07C-9D16-E854-3D98-00488CADD2E1}"/>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1121254F-4F5D-4104-A847-2290226699A7}" type="slidenum">
              <a:rPr lang="it-IT" altLang="it-IT" sz="1600" smtClean="0">
                <a:solidFill>
                  <a:schemeClr val="bg1"/>
                </a:solidFill>
              </a:rPr>
              <a:pPr>
                <a:spcBef>
                  <a:spcPct val="0"/>
                </a:spcBef>
                <a:buFontTx/>
                <a:buNone/>
              </a:pPr>
              <a:t>15</a:t>
            </a:fld>
            <a:endParaRPr lang="it-IT" altLang="it-IT" sz="1600">
              <a:solidFill>
                <a:schemeClr val="bg1"/>
              </a:solidFill>
            </a:endParaRPr>
          </a:p>
        </p:txBody>
      </p:sp>
      <p:sp>
        <p:nvSpPr>
          <p:cNvPr id="11" name="Segnaposto numero diapositiva 8">
            <a:extLst>
              <a:ext uri="{FF2B5EF4-FFF2-40B4-BE49-F238E27FC236}">
                <a16:creationId xmlns:a16="http://schemas.microsoft.com/office/drawing/2014/main" id="{BF71E041-7BBD-180F-9E93-A86111D77832}"/>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22457EF-3A55-4D76-A3E2-CE86A92307BC}" type="slidenum">
              <a:rPr lang="it-IT" altLang="it-IT" sz="1600" smtClean="0">
                <a:solidFill>
                  <a:schemeClr val="bg1"/>
                </a:solidFill>
              </a:rPr>
              <a:pPr>
                <a:spcBef>
                  <a:spcPct val="0"/>
                </a:spcBef>
                <a:buFontTx/>
                <a:buNone/>
              </a:pPr>
              <a:t>15</a:t>
            </a:fld>
            <a:endParaRPr lang="it-IT" altLang="it-IT" sz="1600">
              <a:solidFill>
                <a:schemeClr val="bg1"/>
              </a:solidFill>
            </a:endParaRPr>
          </a:p>
        </p:txBody>
      </p:sp>
      <p:sp>
        <p:nvSpPr>
          <p:cNvPr id="12" name="Segnaposto numero diapositiva 8">
            <a:extLst>
              <a:ext uri="{FF2B5EF4-FFF2-40B4-BE49-F238E27FC236}">
                <a16:creationId xmlns:a16="http://schemas.microsoft.com/office/drawing/2014/main" id="{CDBE32BF-0C4B-FE4F-D6FD-7AEE41028206}"/>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2D04A01-AFFB-4E54-B51F-81894D657224}" type="slidenum">
              <a:rPr lang="it-IT" altLang="it-IT" sz="1600" smtClean="0">
                <a:solidFill>
                  <a:schemeClr val="bg1"/>
                </a:solidFill>
              </a:rPr>
              <a:pPr>
                <a:spcBef>
                  <a:spcPct val="0"/>
                </a:spcBef>
                <a:buFontTx/>
                <a:buNone/>
              </a:pPr>
              <a:t>15</a:t>
            </a:fld>
            <a:endParaRPr lang="it-IT" altLang="it-IT" sz="1600">
              <a:solidFill>
                <a:schemeClr val="bg1"/>
              </a:solidFill>
            </a:endParaRPr>
          </a:p>
        </p:txBody>
      </p:sp>
      <p:sp>
        <p:nvSpPr>
          <p:cNvPr id="13" name="Segnaposto numero diapositiva 8">
            <a:extLst>
              <a:ext uri="{FF2B5EF4-FFF2-40B4-BE49-F238E27FC236}">
                <a16:creationId xmlns:a16="http://schemas.microsoft.com/office/drawing/2014/main" id="{5BCECE80-11F2-51FB-64F9-A7FA99855DB1}"/>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BFF2FDA-7434-4821-85DE-DB4845454379}" type="slidenum">
              <a:rPr lang="it-IT" altLang="it-IT" sz="1600" smtClean="0">
                <a:solidFill>
                  <a:schemeClr val="bg1"/>
                </a:solidFill>
              </a:rPr>
              <a:pPr>
                <a:spcBef>
                  <a:spcPct val="0"/>
                </a:spcBef>
                <a:buFontTx/>
                <a:buNone/>
              </a:pPr>
              <a:t>15</a:t>
            </a:fld>
            <a:endParaRPr lang="it-IT" altLang="it-IT" sz="1600">
              <a:solidFill>
                <a:schemeClr val="bg1"/>
              </a:solidFill>
            </a:endParaRPr>
          </a:p>
        </p:txBody>
      </p:sp>
      <p:sp>
        <p:nvSpPr>
          <p:cNvPr id="15" name="Segnaposto numero diapositiva 8">
            <a:extLst>
              <a:ext uri="{FF2B5EF4-FFF2-40B4-BE49-F238E27FC236}">
                <a16:creationId xmlns:a16="http://schemas.microsoft.com/office/drawing/2014/main" id="{8A58B524-D8A5-C0AE-CB06-84DD7E0054D1}"/>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15</a:t>
            </a:fld>
            <a:endParaRPr lang="it-IT" altLang="it-IT" sz="1600">
              <a:solidFill>
                <a:schemeClr val="bg1"/>
              </a:solidFill>
            </a:endParaRPr>
          </a:p>
        </p:txBody>
      </p:sp>
      <p:sp>
        <p:nvSpPr>
          <p:cNvPr id="16" name="Segnaposto numero diapositiva 8">
            <a:extLst>
              <a:ext uri="{FF2B5EF4-FFF2-40B4-BE49-F238E27FC236}">
                <a16:creationId xmlns:a16="http://schemas.microsoft.com/office/drawing/2014/main" id="{DBF98A66-B904-C316-AAF9-06452E2C19CB}"/>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15</a:t>
            </a:fld>
            <a:endParaRPr lang="it-IT" altLang="it-IT" sz="1600">
              <a:solidFill>
                <a:schemeClr val="bg1"/>
              </a:solidFill>
            </a:endParaRPr>
          </a:p>
        </p:txBody>
      </p:sp>
      <p:sp>
        <p:nvSpPr>
          <p:cNvPr id="17" name="Rectangle 12">
            <a:extLst>
              <a:ext uri="{FF2B5EF4-FFF2-40B4-BE49-F238E27FC236}">
                <a16:creationId xmlns:a16="http://schemas.microsoft.com/office/drawing/2014/main" id="{19023FA7-475E-79AA-95C5-56E30376D701}"/>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8" name="Picture 1">
            <a:extLst>
              <a:ext uri="{FF2B5EF4-FFF2-40B4-BE49-F238E27FC236}">
                <a16:creationId xmlns:a16="http://schemas.microsoft.com/office/drawing/2014/main" id="{1FD39620-4B01-2EBF-BAC0-6A951516DF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egnaposto numero diapositiva 1">
            <a:extLst>
              <a:ext uri="{FF2B5EF4-FFF2-40B4-BE49-F238E27FC236}">
                <a16:creationId xmlns:a16="http://schemas.microsoft.com/office/drawing/2014/main" id="{E65BEA48-C4FD-A7D8-132A-1A1175672622}"/>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15</a:t>
            </a:fld>
            <a:endParaRPr lang="it-IT"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A90020F2-CF0E-DC71-1347-DDFBFE5D390E}"/>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20" name="Picture 3">
            <a:extLst>
              <a:ext uri="{FF2B5EF4-FFF2-40B4-BE49-F238E27FC236}">
                <a16:creationId xmlns:a16="http://schemas.microsoft.com/office/drawing/2014/main" id="{17DBA309-7B11-8716-B620-715151E6F0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53251" name="Immagine 5" descr="logo ets per mai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00750"/>
            <a:ext cx="6207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3531727-8A22-4497-854C-5E91ADEB712A}" type="slidenum">
              <a:rPr lang="it-IT" altLang="it-IT" sz="1600" smtClean="0">
                <a:solidFill>
                  <a:schemeClr val="bg1"/>
                </a:solidFill>
              </a:rPr>
              <a:pPr>
                <a:spcBef>
                  <a:spcPct val="0"/>
                </a:spcBef>
                <a:buFontTx/>
                <a:buNone/>
              </a:pPr>
              <a:t>16</a:t>
            </a:fld>
            <a:endParaRPr lang="it-IT" altLang="it-IT" sz="1600">
              <a:solidFill>
                <a:schemeClr val="bg1"/>
              </a:solidFill>
            </a:endParaRPr>
          </a:p>
        </p:txBody>
      </p:sp>
      <p:pic>
        <p:nvPicPr>
          <p:cNvPr id="53255" name="Picture 2" descr="Image"/>
          <p:cNvPicPr>
            <a:picLocks noChangeAspect="1" noChangeArrowheads="1"/>
          </p:cNvPicPr>
          <p:nvPr/>
        </p:nvPicPr>
        <p:blipFill>
          <a:blip r:embed="rId5">
            <a:extLst>
              <a:ext uri="{28A0092B-C50C-407E-A947-70E740481C1C}">
                <a14:useLocalDpi xmlns:a14="http://schemas.microsoft.com/office/drawing/2010/main" val="0"/>
              </a:ext>
            </a:extLst>
          </a:blip>
          <a:srcRect l="566" r="33530"/>
          <a:stretch>
            <a:fillRect/>
          </a:stretch>
        </p:blipFill>
        <p:spPr bwMode="auto">
          <a:xfrm>
            <a:off x="107950" y="1412875"/>
            <a:ext cx="4175125"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4500563" y="1463675"/>
            <a:ext cx="4535487" cy="4868863"/>
          </a:xfrm>
          <a:prstGeom prst="rect">
            <a:avLst/>
          </a:prstGeom>
        </p:spPr>
        <p:txBody>
          <a:bodyPr>
            <a:spAutoFit/>
          </a:bodyPr>
          <a:lstStyle/>
          <a:p>
            <a:pPr lvl="3" eaLnBrk="1" fontAlgn="auto" hangingPunct="1">
              <a:lnSpc>
                <a:spcPct val="80000"/>
              </a:lnSpc>
              <a:spcBef>
                <a:spcPts val="1200"/>
              </a:spcBef>
              <a:spcAft>
                <a:spcPts val="0"/>
              </a:spcAft>
              <a:defRPr/>
            </a:pPr>
            <a:r>
              <a:rPr lang="en-US" dirty="0">
                <a:latin typeface="+mn-lt"/>
                <a:cs typeface="+mn-cs"/>
              </a:rPr>
              <a:t>The UK Health Protection Agency  </a:t>
            </a:r>
            <a:r>
              <a:rPr lang="en-US" b="1" dirty="0">
                <a:solidFill>
                  <a:srgbClr val="0000FF"/>
                </a:solidFill>
                <a:effectLst>
                  <a:outerShdw blurRad="38100" dist="38100" dir="2700000" algn="tl">
                    <a:srgbClr val="000000">
                      <a:alpha val="43137"/>
                    </a:srgbClr>
                  </a:outerShdw>
                </a:effectLst>
                <a:latin typeface="+mn-lt"/>
                <a:cs typeface="+mn-cs"/>
              </a:rPr>
              <a:t>(</a:t>
            </a:r>
            <a:r>
              <a:rPr lang="en-US" b="1" u="sng" dirty="0">
                <a:solidFill>
                  <a:srgbClr val="0000FF"/>
                </a:solidFill>
                <a:effectLst>
                  <a:outerShdw blurRad="38100" dist="38100" dir="2700000" algn="tl">
                    <a:srgbClr val="000000">
                      <a:alpha val="43137"/>
                    </a:srgbClr>
                  </a:outerShdw>
                </a:effectLst>
                <a:latin typeface="+mn-lt"/>
                <a:cs typeface="+mn-cs"/>
              </a:rPr>
              <a:t>HPA</a:t>
            </a:r>
            <a:r>
              <a:rPr lang="en-US" b="1" dirty="0">
                <a:solidFill>
                  <a:srgbClr val="0000FF"/>
                </a:solidFill>
                <a:effectLst>
                  <a:outerShdw blurRad="38100" dist="38100" dir="2700000" algn="tl">
                    <a:srgbClr val="000000">
                      <a:alpha val="43137"/>
                    </a:srgbClr>
                  </a:outerShdw>
                </a:effectLst>
                <a:latin typeface="+mn-lt"/>
                <a:cs typeface="+mn-cs"/>
              </a:rPr>
              <a:t>)</a:t>
            </a:r>
            <a:r>
              <a:rPr lang="en-US" dirty="0">
                <a:latin typeface="+mn-lt"/>
                <a:cs typeface="+mn-cs"/>
              </a:rPr>
              <a:t> </a:t>
            </a:r>
            <a:r>
              <a:rPr lang="en-US" dirty="0">
                <a:latin typeface="+mn-lt"/>
                <a:cs typeface="+mn-cs"/>
                <a:hlinkClick r:id="rId6"/>
              </a:rPr>
              <a:t>www.hpa.org.uk/</a:t>
            </a:r>
            <a:r>
              <a:rPr lang="en-US" dirty="0">
                <a:latin typeface="+mn-lt"/>
                <a:cs typeface="+mn-cs"/>
              </a:rPr>
              <a:t>provides advice on Hand Washing for the general public.</a:t>
            </a:r>
            <a:br>
              <a:rPr lang="en-US" dirty="0">
                <a:latin typeface="+mn-lt"/>
                <a:cs typeface="+mn-cs"/>
              </a:rPr>
            </a:br>
            <a:endParaRPr lang="en-US" dirty="0">
              <a:latin typeface="+mn-lt"/>
              <a:cs typeface="+mn-cs"/>
            </a:endParaRPr>
          </a:p>
          <a:p>
            <a:pPr eaLnBrk="1" fontAlgn="auto" hangingPunct="1">
              <a:lnSpc>
                <a:spcPct val="80000"/>
              </a:lnSpc>
              <a:spcBef>
                <a:spcPts val="1200"/>
              </a:spcBef>
              <a:spcAft>
                <a:spcPts val="0"/>
              </a:spcAft>
              <a:defRPr/>
            </a:pPr>
            <a:r>
              <a:rPr lang="en-US" dirty="0">
                <a:latin typeface="+mn-lt"/>
                <a:cs typeface="+mn-cs"/>
              </a:rPr>
              <a:t>The equipment needed for effective hand washing includes:</a:t>
            </a:r>
            <a:br>
              <a:rPr lang="en-US" dirty="0">
                <a:latin typeface="+mn-lt"/>
                <a:cs typeface="+mn-cs"/>
              </a:rPr>
            </a:br>
            <a:r>
              <a:rPr lang="en-US" b="1" dirty="0">
                <a:latin typeface="+mn-lt"/>
                <a:cs typeface="+mn-cs"/>
              </a:rPr>
              <a:t>"DISPOSABLE PAPER TOWEL"</a:t>
            </a:r>
          </a:p>
          <a:p>
            <a:pPr eaLnBrk="1" fontAlgn="auto" hangingPunct="1">
              <a:lnSpc>
                <a:spcPct val="80000"/>
              </a:lnSpc>
              <a:spcBef>
                <a:spcPts val="1200"/>
              </a:spcBef>
              <a:spcAft>
                <a:spcPts val="0"/>
              </a:spcAft>
              <a:defRPr/>
            </a:pPr>
            <a:r>
              <a:rPr lang="en-US" dirty="0">
                <a:latin typeface="+mn-lt"/>
                <a:cs typeface="+mn-cs"/>
              </a:rPr>
              <a:t>The complete  HPA document can be found at the ETS Website. </a:t>
            </a:r>
            <a:br>
              <a:rPr lang="en-US" dirty="0">
                <a:latin typeface="+mn-lt"/>
                <a:cs typeface="+mn-cs"/>
              </a:rPr>
            </a:br>
            <a:endParaRPr lang="en-US" dirty="0">
              <a:latin typeface="+mn-lt"/>
              <a:cs typeface="+mn-cs"/>
            </a:endParaRPr>
          </a:p>
          <a:p>
            <a:pPr eaLnBrk="1" fontAlgn="auto" hangingPunct="1">
              <a:lnSpc>
                <a:spcPct val="80000"/>
              </a:lnSpc>
              <a:spcBef>
                <a:spcPts val="1200"/>
              </a:spcBef>
              <a:spcAft>
                <a:spcPts val="0"/>
              </a:spcAft>
              <a:defRPr/>
            </a:pPr>
            <a:r>
              <a:rPr lang="en-US" b="1" u="sng" dirty="0">
                <a:solidFill>
                  <a:srgbClr val="0000FF"/>
                </a:solidFill>
                <a:effectLst>
                  <a:outerShdw blurRad="38100" dist="38100" dir="2700000" algn="tl">
                    <a:srgbClr val="000000">
                      <a:alpha val="43137"/>
                    </a:srgbClr>
                  </a:outerShdw>
                </a:effectLst>
                <a:latin typeface="+mn-lt"/>
                <a:cs typeface="+mn-cs"/>
              </a:rPr>
              <a:t>NHS</a:t>
            </a:r>
            <a:r>
              <a:rPr lang="en-US" dirty="0">
                <a:latin typeface="+mn-lt"/>
                <a:cs typeface="+mn-cs"/>
              </a:rPr>
              <a:t>   provides a complete </a:t>
            </a:r>
            <a:r>
              <a:rPr lang="en-US" b="1" dirty="0">
                <a:latin typeface="+mn-lt"/>
                <a:cs typeface="+mn-cs"/>
              </a:rPr>
              <a:t>"</a:t>
            </a:r>
            <a:r>
              <a:rPr lang="en-US" b="1" u="sng" dirty="0">
                <a:latin typeface="+mn-lt"/>
                <a:cs typeface="+mn-cs"/>
              </a:rPr>
              <a:t>MRSA Guidance for nursing staff</a:t>
            </a:r>
            <a:r>
              <a:rPr lang="en-US" b="1" dirty="0">
                <a:latin typeface="+mn-lt"/>
                <a:cs typeface="+mn-cs"/>
              </a:rPr>
              <a:t>"</a:t>
            </a:r>
            <a:r>
              <a:rPr lang="en-US" dirty="0">
                <a:latin typeface="+mn-lt"/>
                <a:cs typeface="+mn-cs"/>
              </a:rPr>
              <a:t>,  also available at the ETS website,. </a:t>
            </a:r>
            <a:br>
              <a:rPr lang="en-US" dirty="0">
                <a:latin typeface="+mn-lt"/>
                <a:cs typeface="+mn-cs"/>
              </a:rPr>
            </a:br>
            <a:br>
              <a:rPr lang="en-US" sz="1400" dirty="0">
                <a:latin typeface="+mn-lt"/>
                <a:cs typeface="+mn-cs"/>
              </a:rPr>
            </a:br>
            <a:r>
              <a:rPr lang="en-US" dirty="0">
                <a:latin typeface="+mn-lt"/>
                <a:cs typeface="+mn-cs"/>
              </a:rPr>
              <a:t>Among the fundamental indications, </a:t>
            </a:r>
            <a:br>
              <a:rPr lang="en-US" dirty="0">
                <a:latin typeface="+mn-lt"/>
                <a:cs typeface="+mn-cs"/>
              </a:rPr>
            </a:br>
            <a:r>
              <a:rPr lang="en-US" dirty="0">
                <a:latin typeface="+mn-lt"/>
                <a:cs typeface="+mn-cs"/>
              </a:rPr>
              <a:t>see  in page 7:</a:t>
            </a:r>
          </a:p>
          <a:p>
            <a:pPr eaLnBrk="1" fontAlgn="auto" hangingPunct="1">
              <a:lnSpc>
                <a:spcPct val="80000"/>
              </a:lnSpc>
              <a:spcBef>
                <a:spcPts val="1200"/>
              </a:spcBef>
              <a:spcAft>
                <a:spcPts val="0"/>
              </a:spcAft>
              <a:defRPr/>
            </a:pPr>
            <a:r>
              <a:rPr lang="en-US" b="1" dirty="0">
                <a:solidFill>
                  <a:srgbClr val="0000FF"/>
                </a:solidFill>
                <a:effectLst>
                  <a:outerShdw blurRad="38100" dist="38100" dir="2700000" algn="tl">
                    <a:srgbClr val="000000">
                      <a:alpha val="43137"/>
                    </a:srgbClr>
                  </a:outerShdw>
                </a:effectLst>
                <a:latin typeface="+mn-lt"/>
                <a:cs typeface="+mn-cs"/>
              </a:rPr>
              <a:t>"DRY WELL USING DISPOSABLE PAPER TOWELS".</a:t>
            </a:r>
          </a:p>
        </p:txBody>
      </p:sp>
      <p:sp>
        <p:nvSpPr>
          <p:cNvPr id="10" name="Rectangle 4"/>
          <p:cNvSpPr>
            <a:spLocks noChangeArrowheads="1"/>
          </p:cNvSpPr>
          <p:nvPr/>
        </p:nvSpPr>
        <p:spPr bwMode="auto">
          <a:xfrm>
            <a:off x="35496" y="81645"/>
            <a:ext cx="8748713" cy="683264"/>
          </a:xfrm>
          <a:prstGeom prst="rect">
            <a:avLst/>
          </a:prstGeom>
          <a:noFill/>
          <a:ln w="9525">
            <a:noFill/>
            <a:miter lim="800000"/>
            <a:headEnd/>
            <a:tailEnd/>
          </a:ln>
          <a:effectLst/>
        </p:spPr>
        <p:txBody>
          <a:bodyPr wrap="square">
            <a:spAutoFit/>
          </a:bodyPr>
          <a:lstStyle/>
          <a:p>
            <a:pPr eaLnBrk="1" fontAlgn="auto" hangingPunct="1">
              <a:lnSpc>
                <a:spcPct val="80000"/>
              </a:lnSpc>
              <a:spcBef>
                <a:spcPts val="0"/>
              </a:spcBef>
              <a:spcAft>
                <a:spcPts val="0"/>
              </a:spcAft>
              <a:defRPr/>
            </a:pP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The HPA (UK health Protection Agency) and the NHS (National Heath Service) indicate for the best  hygiene the use of Paper Towels  </a:t>
            </a:r>
          </a:p>
        </p:txBody>
      </p:sp>
      <p:sp>
        <p:nvSpPr>
          <p:cNvPr id="4" name="Rettangolo 3"/>
          <p:cNvSpPr/>
          <p:nvPr/>
        </p:nvSpPr>
        <p:spPr>
          <a:xfrm>
            <a:off x="431800" y="5768975"/>
            <a:ext cx="3924300" cy="539750"/>
          </a:xfrm>
          <a:prstGeom prst="rect">
            <a:avLst/>
          </a:prstGeom>
        </p:spPr>
        <p:txBody>
          <a:bodyPr>
            <a:spAutoFit/>
          </a:bodyPr>
          <a:lstStyle/>
          <a:p>
            <a:pPr eaLnBrk="1" fontAlgn="auto" hangingPunct="1">
              <a:lnSpc>
                <a:spcPct val="80000"/>
              </a:lnSpc>
              <a:spcBef>
                <a:spcPts val="0"/>
              </a:spcBef>
              <a:spcAft>
                <a:spcPts val="0"/>
              </a:spcAft>
              <a:defRPr/>
            </a:pPr>
            <a:r>
              <a:rPr lang="en-US" b="1" dirty="0">
                <a:latin typeface="+mn-lt"/>
                <a:cs typeface="+mn-cs"/>
              </a:rPr>
              <a:t>These instructions are provided by </a:t>
            </a:r>
            <a:r>
              <a:rPr lang="en-US" b="1" u="sng" dirty="0">
                <a:solidFill>
                  <a:srgbClr val="0000FF"/>
                </a:solidFill>
                <a:effectLst>
                  <a:outerShdw blurRad="38100" dist="38100" dir="2700000" algn="tl">
                    <a:srgbClr val="000000">
                      <a:alpha val="43137"/>
                    </a:srgbClr>
                  </a:outerShdw>
                </a:effectLst>
                <a:latin typeface="+mn-lt"/>
                <a:cs typeface="+mn-cs"/>
              </a:rPr>
              <a:t>HPA </a:t>
            </a:r>
            <a:br>
              <a:rPr lang="en-US" b="1" u="sng" dirty="0">
                <a:solidFill>
                  <a:srgbClr val="0000FF"/>
                </a:solidFill>
                <a:effectLst>
                  <a:outerShdw blurRad="38100" dist="38100" dir="2700000" algn="tl">
                    <a:srgbClr val="000000">
                      <a:alpha val="43137"/>
                    </a:srgbClr>
                  </a:outerShdw>
                </a:effectLst>
                <a:latin typeface="+mn-lt"/>
                <a:cs typeface="+mn-cs"/>
              </a:rPr>
            </a:br>
            <a:r>
              <a:rPr lang="en-US" b="1" dirty="0">
                <a:latin typeface="+mn-lt"/>
                <a:cs typeface="+mn-cs"/>
              </a:rPr>
              <a:t>      the UK Health Protection Agency.</a:t>
            </a:r>
            <a:endParaRPr lang="it-IT" b="1" dirty="0">
              <a:latin typeface="+mn-lt"/>
              <a:cs typeface="+mn-cs"/>
            </a:endParaRPr>
          </a:p>
        </p:txBody>
      </p:sp>
      <p:pic>
        <p:nvPicPr>
          <p:cNvPr id="53259" name="Picture 2" descr="Image"/>
          <p:cNvPicPr>
            <a:picLocks noChangeAspect="1" noChangeArrowheads="1"/>
          </p:cNvPicPr>
          <p:nvPr/>
        </p:nvPicPr>
        <p:blipFill>
          <a:blip r:embed="rId5">
            <a:extLst>
              <a:ext uri="{28A0092B-C50C-407E-A947-70E740481C1C}">
                <a14:useLocalDpi xmlns:a14="http://schemas.microsoft.com/office/drawing/2010/main" val="0"/>
              </a:ext>
            </a:extLst>
          </a:blip>
          <a:srcRect l="83752" t="3708" r="2457" b="79269"/>
          <a:stretch>
            <a:fillRect/>
          </a:stretch>
        </p:blipFill>
        <p:spPr bwMode="auto">
          <a:xfrm>
            <a:off x="4319588" y="1412875"/>
            <a:ext cx="1331912"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8">
            <a:extLst>
              <a:ext uri="{FF2B5EF4-FFF2-40B4-BE49-F238E27FC236}">
                <a16:creationId xmlns:a16="http://schemas.microsoft.com/office/drawing/2014/main" id="{37F83004-23FC-065F-E253-FEC8380E3F77}"/>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45D1B2BC-E71F-4179-9FE8-B8ADDDCCD1F6}" type="slidenum">
              <a:rPr lang="it-IT" altLang="it-IT" sz="1600" smtClean="0">
                <a:solidFill>
                  <a:schemeClr val="bg1"/>
                </a:solidFill>
              </a:rPr>
              <a:pPr>
                <a:spcBef>
                  <a:spcPct val="0"/>
                </a:spcBef>
                <a:buFontTx/>
                <a:buNone/>
              </a:pPr>
              <a:t>16</a:t>
            </a:fld>
            <a:endParaRPr lang="it-IT" altLang="it-IT" sz="1600">
              <a:solidFill>
                <a:schemeClr val="bg1"/>
              </a:solidFill>
            </a:endParaRPr>
          </a:p>
        </p:txBody>
      </p:sp>
      <p:sp>
        <p:nvSpPr>
          <p:cNvPr id="5" name="Segnaposto numero diapositiva 8">
            <a:extLst>
              <a:ext uri="{FF2B5EF4-FFF2-40B4-BE49-F238E27FC236}">
                <a16:creationId xmlns:a16="http://schemas.microsoft.com/office/drawing/2014/main" id="{622724FC-88DC-C613-A25E-AB072201E0E2}"/>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DF529A3C-3DE6-480F-B974-96F7AA0B2AFD}" type="slidenum">
              <a:rPr lang="it-IT" altLang="it-IT" sz="1600" smtClean="0">
                <a:solidFill>
                  <a:schemeClr val="bg1"/>
                </a:solidFill>
              </a:rPr>
              <a:pPr>
                <a:spcBef>
                  <a:spcPct val="0"/>
                </a:spcBef>
                <a:buFontTx/>
                <a:buNone/>
              </a:pPr>
              <a:t>16</a:t>
            </a:fld>
            <a:endParaRPr lang="it-IT" altLang="it-IT" sz="1600">
              <a:solidFill>
                <a:schemeClr val="bg1"/>
              </a:solidFill>
            </a:endParaRPr>
          </a:p>
        </p:txBody>
      </p:sp>
      <p:sp>
        <p:nvSpPr>
          <p:cNvPr id="6" name="Segnaposto numero diapositiva 8">
            <a:extLst>
              <a:ext uri="{FF2B5EF4-FFF2-40B4-BE49-F238E27FC236}">
                <a16:creationId xmlns:a16="http://schemas.microsoft.com/office/drawing/2014/main" id="{024AB8AA-7D67-CE04-82DA-239E7AE7F122}"/>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44F1D48A-8E12-495C-A65C-D9C994E16342}" type="slidenum">
              <a:rPr lang="it-IT" altLang="it-IT" sz="1600" smtClean="0">
                <a:solidFill>
                  <a:schemeClr val="bg1"/>
                </a:solidFill>
              </a:rPr>
              <a:pPr>
                <a:spcBef>
                  <a:spcPct val="0"/>
                </a:spcBef>
                <a:buFontTx/>
                <a:buNone/>
              </a:pPr>
              <a:t>16</a:t>
            </a:fld>
            <a:endParaRPr lang="it-IT" altLang="it-IT" sz="1600">
              <a:solidFill>
                <a:schemeClr val="bg1"/>
              </a:solidFill>
            </a:endParaRPr>
          </a:p>
        </p:txBody>
      </p:sp>
      <p:sp>
        <p:nvSpPr>
          <p:cNvPr id="7" name="Segnaposto numero diapositiva 8">
            <a:extLst>
              <a:ext uri="{FF2B5EF4-FFF2-40B4-BE49-F238E27FC236}">
                <a16:creationId xmlns:a16="http://schemas.microsoft.com/office/drawing/2014/main" id="{AD4A9381-727E-87F5-9BB3-23D1B5250510}"/>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1121254F-4F5D-4104-A847-2290226699A7}" type="slidenum">
              <a:rPr lang="it-IT" altLang="it-IT" sz="1600" smtClean="0">
                <a:solidFill>
                  <a:schemeClr val="bg1"/>
                </a:solidFill>
              </a:rPr>
              <a:pPr>
                <a:spcBef>
                  <a:spcPct val="0"/>
                </a:spcBef>
                <a:buFontTx/>
                <a:buNone/>
              </a:pPr>
              <a:t>16</a:t>
            </a:fld>
            <a:endParaRPr lang="it-IT" altLang="it-IT" sz="1600">
              <a:solidFill>
                <a:schemeClr val="bg1"/>
              </a:solidFill>
            </a:endParaRPr>
          </a:p>
        </p:txBody>
      </p:sp>
      <p:sp>
        <p:nvSpPr>
          <p:cNvPr id="9" name="Segnaposto numero diapositiva 8">
            <a:extLst>
              <a:ext uri="{FF2B5EF4-FFF2-40B4-BE49-F238E27FC236}">
                <a16:creationId xmlns:a16="http://schemas.microsoft.com/office/drawing/2014/main" id="{6D89F854-493B-E453-D359-B60D6A6C7571}"/>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22457EF-3A55-4D76-A3E2-CE86A92307BC}" type="slidenum">
              <a:rPr lang="it-IT" altLang="it-IT" sz="1600" smtClean="0">
                <a:solidFill>
                  <a:schemeClr val="bg1"/>
                </a:solidFill>
              </a:rPr>
              <a:pPr>
                <a:spcBef>
                  <a:spcPct val="0"/>
                </a:spcBef>
                <a:buFontTx/>
                <a:buNone/>
              </a:pPr>
              <a:t>16</a:t>
            </a:fld>
            <a:endParaRPr lang="it-IT" altLang="it-IT" sz="1600">
              <a:solidFill>
                <a:schemeClr val="bg1"/>
              </a:solidFill>
            </a:endParaRPr>
          </a:p>
        </p:txBody>
      </p:sp>
      <p:sp>
        <p:nvSpPr>
          <p:cNvPr id="11" name="Segnaposto numero diapositiva 8">
            <a:extLst>
              <a:ext uri="{FF2B5EF4-FFF2-40B4-BE49-F238E27FC236}">
                <a16:creationId xmlns:a16="http://schemas.microsoft.com/office/drawing/2014/main" id="{3D09E014-8F19-C211-7605-1321006795BE}"/>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2D04A01-AFFB-4E54-B51F-81894D657224}" type="slidenum">
              <a:rPr lang="it-IT" altLang="it-IT" sz="1600" smtClean="0">
                <a:solidFill>
                  <a:schemeClr val="bg1"/>
                </a:solidFill>
              </a:rPr>
              <a:pPr>
                <a:spcBef>
                  <a:spcPct val="0"/>
                </a:spcBef>
                <a:buFontTx/>
                <a:buNone/>
              </a:pPr>
              <a:t>16</a:t>
            </a:fld>
            <a:endParaRPr lang="it-IT" altLang="it-IT" sz="1600">
              <a:solidFill>
                <a:schemeClr val="bg1"/>
              </a:solidFill>
            </a:endParaRPr>
          </a:p>
        </p:txBody>
      </p:sp>
      <p:sp>
        <p:nvSpPr>
          <p:cNvPr id="12" name="Segnaposto numero diapositiva 8">
            <a:extLst>
              <a:ext uri="{FF2B5EF4-FFF2-40B4-BE49-F238E27FC236}">
                <a16:creationId xmlns:a16="http://schemas.microsoft.com/office/drawing/2014/main" id="{411B9119-BDB4-FF82-DE4A-85B9A9149D63}"/>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BFF2FDA-7434-4821-85DE-DB4845454379}" type="slidenum">
              <a:rPr lang="it-IT" altLang="it-IT" sz="1600" smtClean="0">
                <a:solidFill>
                  <a:schemeClr val="bg1"/>
                </a:solidFill>
              </a:rPr>
              <a:pPr>
                <a:spcBef>
                  <a:spcPct val="0"/>
                </a:spcBef>
                <a:buFontTx/>
                <a:buNone/>
              </a:pPr>
              <a:t>16</a:t>
            </a:fld>
            <a:endParaRPr lang="it-IT" altLang="it-IT" sz="1600">
              <a:solidFill>
                <a:schemeClr val="bg1"/>
              </a:solidFill>
            </a:endParaRPr>
          </a:p>
        </p:txBody>
      </p:sp>
      <p:sp>
        <p:nvSpPr>
          <p:cNvPr id="13" name="Segnaposto numero diapositiva 8">
            <a:extLst>
              <a:ext uri="{FF2B5EF4-FFF2-40B4-BE49-F238E27FC236}">
                <a16:creationId xmlns:a16="http://schemas.microsoft.com/office/drawing/2014/main" id="{62250775-5A7E-63EA-F50E-7CD517053E4D}"/>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16</a:t>
            </a:fld>
            <a:endParaRPr lang="it-IT" altLang="it-IT" sz="1600">
              <a:solidFill>
                <a:schemeClr val="bg1"/>
              </a:solidFill>
            </a:endParaRPr>
          </a:p>
        </p:txBody>
      </p:sp>
      <p:sp>
        <p:nvSpPr>
          <p:cNvPr id="15" name="Segnaposto numero diapositiva 8">
            <a:extLst>
              <a:ext uri="{FF2B5EF4-FFF2-40B4-BE49-F238E27FC236}">
                <a16:creationId xmlns:a16="http://schemas.microsoft.com/office/drawing/2014/main" id="{D6E96BF4-7E22-4AFB-33D3-51AADE5B7D56}"/>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16</a:t>
            </a:fld>
            <a:endParaRPr lang="it-IT" altLang="it-IT" sz="1600">
              <a:solidFill>
                <a:schemeClr val="bg1"/>
              </a:solidFill>
            </a:endParaRPr>
          </a:p>
        </p:txBody>
      </p:sp>
      <p:sp>
        <p:nvSpPr>
          <p:cNvPr id="16" name="Rectangle 12">
            <a:extLst>
              <a:ext uri="{FF2B5EF4-FFF2-40B4-BE49-F238E27FC236}">
                <a16:creationId xmlns:a16="http://schemas.microsoft.com/office/drawing/2014/main" id="{09F09437-9C49-54E4-2EB5-FECD0836F4B7}"/>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7" name="Picture 1">
            <a:extLst>
              <a:ext uri="{FF2B5EF4-FFF2-40B4-BE49-F238E27FC236}">
                <a16:creationId xmlns:a16="http://schemas.microsoft.com/office/drawing/2014/main" id="{A2921C6D-273F-3BCF-669C-0CEE77B238F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Segnaposto numero diapositiva 1">
            <a:extLst>
              <a:ext uri="{FF2B5EF4-FFF2-40B4-BE49-F238E27FC236}">
                <a16:creationId xmlns:a16="http://schemas.microsoft.com/office/drawing/2014/main" id="{33E75786-E819-5C48-D549-28C5CD414805}"/>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16</a:t>
            </a:fld>
            <a:endParaRPr lang="it-IT"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6726FB7A-1114-8D96-A948-FB06D2232758}"/>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5" name="Picture 3">
            <a:extLst>
              <a:ext uri="{FF2B5EF4-FFF2-40B4-BE49-F238E27FC236}">
                <a16:creationId xmlns:a16="http://schemas.microsoft.com/office/drawing/2014/main" id="{ACC61D24-757B-4DB3-A82D-EF198BEEA8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55300"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40F037F-A8D3-4DB1-9A8C-59D9045C1CDE}" type="slidenum">
              <a:rPr lang="it-IT" altLang="it-IT" sz="1600" smtClean="0">
                <a:solidFill>
                  <a:schemeClr val="bg1"/>
                </a:solidFill>
              </a:rPr>
              <a:pPr>
                <a:spcBef>
                  <a:spcPct val="0"/>
                </a:spcBef>
                <a:buFontTx/>
                <a:buNone/>
              </a:pPr>
              <a:t>17</a:t>
            </a:fld>
            <a:endParaRPr lang="it-IT" altLang="it-IT" sz="1600">
              <a:solidFill>
                <a:schemeClr val="bg1"/>
              </a:solidFill>
            </a:endParaRPr>
          </a:p>
        </p:txBody>
      </p:sp>
      <p:sp>
        <p:nvSpPr>
          <p:cNvPr id="10" name="Rectangle 4"/>
          <p:cNvSpPr>
            <a:spLocks noChangeArrowheads="1"/>
          </p:cNvSpPr>
          <p:nvPr/>
        </p:nvSpPr>
        <p:spPr bwMode="auto">
          <a:xfrm>
            <a:off x="-372058" y="88330"/>
            <a:ext cx="9063038" cy="683264"/>
          </a:xfrm>
          <a:prstGeom prst="rect">
            <a:avLst/>
          </a:prstGeom>
          <a:noFill/>
          <a:ln w="9525">
            <a:noFill/>
            <a:miter lim="800000"/>
            <a:headEnd/>
            <a:tailEnd/>
          </a:ln>
          <a:effectLst/>
        </p:spPr>
        <p:txBody>
          <a:bodyPr wrap="square">
            <a:spAutoFit/>
          </a:bodyPr>
          <a:lstStyle/>
          <a:p>
            <a:pPr algn="ctr" eaLnBrk="1" fontAlgn="auto" hangingPunct="1">
              <a:lnSpc>
                <a:spcPct val="80000"/>
              </a:lnSpc>
              <a:spcBef>
                <a:spcPts val="0"/>
              </a:spcBef>
              <a:spcAft>
                <a:spcPts val="0"/>
              </a:spcAft>
              <a:defRPr/>
            </a:pP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HAND DRYING – AN IMPORTANT PART OF HAND  HYGIENE  – </a:t>
            </a:r>
            <a:b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b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Consensus reached by a Panel  of  </a:t>
            </a:r>
            <a:r>
              <a:rPr lang="it-IT"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Eminent </a:t>
            </a: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European Scientists  </a:t>
            </a:r>
          </a:p>
        </p:txBody>
      </p:sp>
      <p:sp>
        <p:nvSpPr>
          <p:cNvPr id="11" name="Pergamena 1 4"/>
          <p:cNvSpPr/>
          <p:nvPr/>
        </p:nvSpPr>
        <p:spPr>
          <a:xfrm>
            <a:off x="3347864" y="876041"/>
            <a:ext cx="5796136" cy="5870834"/>
          </a:xfrm>
          <a:custGeom>
            <a:avLst/>
            <a:gdLst>
              <a:gd name="connsiteX0" fmla="*/ 382901 w 6192688"/>
              <a:gd name="connsiteY0" fmla="*/ 5328802 h 5328802"/>
              <a:gd name="connsiteX1" fmla="*/ 765802 w 6192688"/>
              <a:gd name="connsiteY1" fmla="*/ 4945901 h 5328802"/>
              <a:gd name="connsiteX2" fmla="*/ 382901 w 6192688"/>
              <a:gd name="connsiteY2" fmla="*/ 4945901 h 5328802"/>
              <a:gd name="connsiteX3" fmla="*/ 574352 w 6192688"/>
              <a:gd name="connsiteY3" fmla="*/ 4754450 h 5328802"/>
              <a:gd name="connsiteX4" fmla="*/ 382901 w 6192688"/>
              <a:gd name="connsiteY4" fmla="*/ 4562999 h 5328802"/>
              <a:gd name="connsiteX5" fmla="*/ 765802 w 6192688"/>
              <a:gd name="connsiteY5" fmla="*/ 4563000 h 5328802"/>
              <a:gd name="connsiteX6" fmla="*/ 765802 w 6192688"/>
              <a:gd name="connsiteY6" fmla="*/ 382901 h 5328802"/>
              <a:gd name="connsiteX7" fmla="*/ 1148703 w 6192688"/>
              <a:gd name="connsiteY7" fmla="*/ 0 h 5328802"/>
              <a:gd name="connsiteX8" fmla="*/ 5809787 w 6192688"/>
              <a:gd name="connsiteY8" fmla="*/ 0 h 5328802"/>
              <a:gd name="connsiteX9" fmla="*/ 6192688 w 6192688"/>
              <a:gd name="connsiteY9" fmla="*/ 382901 h 5328802"/>
              <a:gd name="connsiteX10" fmla="*/ 5809787 w 6192688"/>
              <a:gd name="connsiteY10" fmla="*/ 765802 h 5328802"/>
              <a:gd name="connsiteX11" fmla="*/ 5426886 w 6192688"/>
              <a:gd name="connsiteY11" fmla="*/ 765802 h 5328802"/>
              <a:gd name="connsiteX12" fmla="*/ 5426886 w 6192688"/>
              <a:gd name="connsiteY12" fmla="*/ 4945901 h 5328802"/>
              <a:gd name="connsiteX13" fmla="*/ 5043985 w 6192688"/>
              <a:gd name="connsiteY13" fmla="*/ 5328802 h 5328802"/>
              <a:gd name="connsiteX14" fmla="*/ 382901 w 6192688"/>
              <a:gd name="connsiteY14" fmla="*/ 5328802 h 5328802"/>
              <a:gd name="connsiteX15" fmla="*/ 1531604 w 6192688"/>
              <a:gd name="connsiteY15" fmla="*/ 382901 h 5328802"/>
              <a:gd name="connsiteX16" fmla="*/ 1148703 w 6192688"/>
              <a:gd name="connsiteY16" fmla="*/ 765802 h 5328802"/>
              <a:gd name="connsiteX17" fmla="*/ 957252 w 6192688"/>
              <a:gd name="connsiteY17" fmla="*/ 574351 h 5328802"/>
              <a:gd name="connsiteX18" fmla="*/ 1148703 w 6192688"/>
              <a:gd name="connsiteY18" fmla="*/ 382900 h 5328802"/>
              <a:gd name="connsiteX19" fmla="*/ 1531604 w 6192688"/>
              <a:gd name="connsiteY19" fmla="*/ 382901 h 5328802"/>
              <a:gd name="connsiteX0" fmla="*/ 1531604 w 6192688"/>
              <a:gd name="connsiteY0" fmla="*/ 382901 h 5328802"/>
              <a:gd name="connsiteX1" fmla="*/ 1148703 w 6192688"/>
              <a:gd name="connsiteY1" fmla="*/ 765802 h 5328802"/>
              <a:gd name="connsiteX2" fmla="*/ 957252 w 6192688"/>
              <a:gd name="connsiteY2" fmla="*/ 574351 h 5328802"/>
              <a:gd name="connsiteX3" fmla="*/ 1148703 w 6192688"/>
              <a:gd name="connsiteY3" fmla="*/ 382900 h 5328802"/>
              <a:gd name="connsiteX4" fmla="*/ 1531604 w 6192688"/>
              <a:gd name="connsiteY4" fmla="*/ 382901 h 5328802"/>
              <a:gd name="connsiteX5" fmla="*/ 765802 w 6192688"/>
              <a:gd name="connsiteY5" fmla="*/ 4945901 h 5328802"/>
              <a:gd name="connsiteX6" fmla="*/ 382901 w 6192688"/>
              <a:gd name="connsiteY6" fmla="*/ 5328802 h 5328802"/>
              <a:gd name="connsiteX7" fmla="*/ 0 w 6192688"/>
              <a:gd name="connsiteY7" fmla="*/ 4945901 h 5328802"/>
              <a:gd name="connsiteX8" fmla="*/ 382901 w 6192688"/>
              <a:gd name="connsiteY8" fmla="*/ 4563000 h 5328802"/>
              <a:gd name="connsiteX9" fmla="*/ 574352 w 6192688"/>
              <a:gd name="connsiteY9" fmla="*/ 4754451 h 5328802"/>
              <a:gd name="connsiteX10" fmla="*/ 382901 w 6192688"/>
              <a:gd name="connsiteY10" fmla="*/ 4945902 h 5328802"/>
              <a:gd name="connsiteX11" fmla="*/ 765802 w 6192688"/>
              <a:gd name="connsiteY11" fmla="*/ 4945901 h 5328802"/>
              <a:gd name="connsiteX0" fmla="*/ 765802 w 6192688"/>
              <a:gd name="connsiteY0" fmla="*/ 4563000 h 5328802"/>
              <a:gd name="connsiteX1" fmla="*/ 765802 w 6192688"/>
              <a:gd name="connsiteY1" fmla="*/ 382901 h 5328802"/>
              <a:gd name="connsiteX2" fmla="*/ 1148703 w 6192688"/>
              <a:gd name="connsiteY2" fmla="*/ 0 h 5328802"/>
              <a:gd name="connsiteX3" fmla="*/ 5809787 w 6192688"/>
              <a:gd name="connsiteY3" fmla="*/ 0 h 5328802"/>
              <a:gd name="connsiteX4" fmla="*/ 6192688 w 6192688"/>
              <a:gd name="connsiteY4" fmla="*/ 382901 h 5328802"/>
              <a:gd name="connsiteX5" fmla="*/ 5809787 w 6192688"/>
              <a:gd name="connsiteY5" fmla="*/ 765802 h 5328802"/>
              <a:gd name="connsiteX6" fmla="*/ 5426886 w 6192688"/>
              <a:gd name="connsiteY6" fmla="*/ 765802 h 5328802"/>
              <a:gd name="connsiteX7" fmla="*/ 5426886 w 6192688"/>
              <a:gd name="connsiteY7" fmla="*/ 4945901 h 5328802"/>
              <a:gd name="connsiteX8" fmla="*/ 5043985 w 6192688"/>
              <a:gd name="connsiteY8" fmla="*/ 5328802 h 5328802"/>
              <a:gd name="connsiteX9" fmla="*/ 382901 w 6192688"/>
              <a:gd name="connsiteY9" fmla="*/ 5328802 h 5328802"/>
              <a:gd name="connsiteX10" fmla="*/ 0 w 6192688"/>
              <a:gd name="connsiteY10" fmla="*/ 4945901 h 5328802"/>
              <a:gd name="connsiteX11" fmla="*/ 382901 w 6192688"/>
              <a:gd name="connsiteY11" fmla="*/ 4563000 h 5328802"/>
              <a:gd name="connsiteX12" fmla="*/ 765802 w 6192688"/>
              <a:gd name="connsiteY12" fmla="*/ 4563000 h 5328802"/>
              <a:gd name="connsiteX13" fmla="*/ 1148703 w 6192688"/>
              <a:gd name="connsiteY13" fmla="*/ 0 h 5328802"/>
              <a:gd name="connsiteX14" fmla="*/ 1531604 w 6192688"/>
              <a:gd name="connsiteY14" fmla="*/ 382901 h 5328802"/>
              <a:gd name="connsiteX15" fmla="*/ 1148703 w 6192688"/>
              <a:gd name="connsiteY15" fmla="*/ 765802 h 5328802"/>
              <a:gd name="connsiteX16" fmla="*/ 957252 w 6192688"/>
              <a:gd name="connsiteY16" fmla="*/ 574351 h 5328802"/>
              <a:gd name="connsiteX17" fmla="*/ 1148703 w 6192688"/>
              <a:gd name="connsiteY17" fmla="*/ 382900 h 5328802"/>
              <a:gd name="connsiteX18" fmla="*/ 1531604 w 6192688"/>
              <a:gd name="connsiteY18" fmla="*/ 382901 h 5328802"/>
              <a:gd name="connsiteX19" fmla="*/ 5426886 w 6192688"/>
              <a:gd name="connsiteY19" fmla="*/ 765802 h 5328802"/>
              <a:gd name="connsiteX20" fmla="*/ 1148703 w 6192688"/>
              <a:gd name="connsiteY20" fmla="*/ 765802 h 5328802"/>
              <a:gd name="connsiteX21" fmla="*/ 382901 w 6192688"/>
              <a:gd name="connsiteY21" fmla="*/ 4563000 h 5328802"/>
              <a:gd name="connsiteX22" fmla="*/ 574352 w 6192688"/>
              <a:gd name="connsiteY22" fmla="*/ 4754451 h 5328802"/>
              <a:gd name="connsiteX23" fmla="*/ 382901 w 6192688"/>
              <a:gd name="connsiteY23" fmla="*/ 4945902 h 5328802"/>
              <a:gd name="connsiteX24" fmla="*/ 765802 w 6192688"/>
              <a:gd name="connsiteY24" fmla="*/ 4945901 h 5328802"/>
              <a:gd name="connsiteX25" fmla="*/ 382901 w 6192688"/>
              <a:gd name="connsiteY25" fmla="*/ 5328802 h 5328802"/>
              <a:gd name="connsiteX26" fmla="*/ 765802 w 6192688"/>
              <a:gd name="connsiteY26" fmla="*/ 4945901 h 5328802"/>
              <a:gd name="connsiteX27" fmla="*/ 765802 w 6192688"/>
              <a:gd name="connsiteY27" fmla="*/ 4563000 h 5328802"/>
              <a:gd name="connsiteX0" fmla="*/ 382901 w 6206788"/>
              <a:gd name="connsiteY0" fmla="*/ 5328802 h 5328802"/>
              <a:gd name="connsiteX1" fmla="*/ 765802 w 6206788"/>
              <a:gd name="connsiteY1" fmla="*/ 4945901 h 5328802"/>
              <a:gd name="connsiteX2" fmla="*/ 382901 w 6206788"/>
              <a:gd name="connsiteY2" fmla="*/ 4945901 h 5328802"/>
              <a:gd name="connsiteX3" fmla="*/ 574352 w 6206788"/>
              <a:gd name="connsiteY3" fmla="*/ 4754450 h 5328802"/>
              <a:gd name="connsiteX4" fmla="*/ 382901 w 6206788"/>
              <a:gd name="connsiteY4" fmla="*/ 4562999 h 5328802"/>
              <a:gd name="connsiteX5" fmla="*/ 765802 w 6206788"/>
              <a:gd name="connsiteY5" fmla="*/ 4563000 h 5328802"/>
              <a:gd name="connsiteX6" fmla="*/ 765802 w 6206788"/>
              <a:gd name="connsiteY6" fmla="*/ 382901 h 5328802"/>
              <a:gd name="connsiteX7" fmla="*/ 1148703 w 6206788"/>
              <a:gd name="connsiteY7" fmla="*/ 0 h 5328802"/>
              <a:gd name="connsiteX8" fmla="*/ 5809787 w 6206788"/>
              <a:gd name="connsiteY8" fmla="*/ 0 h 5328802"/>
              <a:gd name="connsiteX9" fmla="*/ 6192688 w 6206788"/>
              <a:gd name="connsiteY9" fmla="*/ 382901 h 5328802"/>
              <a:gd name="connsiteX10" fmla="*/ 5809787 w 6206788"/>
              <a:gd name="connsiteY10" fmla="*/ 765802 h 5328802"/>
              <a:gd name="connsiteX11" fmla="*/ 5426886 w 6206788"/>
              <a:gd name="connsiteY11" fmla="*/ 765802 h 5328802"/>
              <a:gd name="connsiteX12" fmla="*/ 5426886 w 6206788"/>
              <a:gd name="connsiteY12" fmla="*/ 4945901 h 5328802"/>
              <a:gd name="connsiteX13" fmla="*/ 5043985 w 6206788"/>
              <a:gd name="connsiteY13" fmla="*/ 5328802 h 5328802"/>
              <a:gd name="connsiteX14" fmla="*/ 382901 w 6206788"/>
              <a:gd name="connsiteY14" fmla="*/ 5328802 h 5328802"/>
              <a:gd name="connsiteX15" fmla="*/ 1531604 w 6206788"/>
              <a:gd name="connsiteY15" fmla="*/ 382901 h 5328802"/>
              <a:gd name="connsiteX16" fmla="*/ 1148703 w 6206788"/>
              <a:gd name="connsiteY16" fmla="*/ 765802 h 5328802"/>
              <a:gd name="connsiteX17" fmla="*/ 957252 w 6206788"/>
              <a:gd name="connsiteY17" fmla="*/ 574351 h 5328802"/>
              <a:gd name="connsiteX18" fmla="*/ 1148703 w 6206788"/>
              <a:gd name="connsiteY18" fmla="*/ 382900 h 5328802"/>
              <a:gd name="connsiteX19" fmla="*/ 1531604 w 6206788"/>
              <a:gd name="connsiteY19" fmla="*/ 382901 h 5328802"/>
              <a:gd name="connsiteX0" fmla="*/ 1531604 w 6206788"/>
              <a:gd name="connsiteY0" fmla="*/ 382901 h 5328802"/>
              <a:gd name="connsiteX1" fmla="*/ 1148703 w 6206788"/>
              <a:gd name="connsiteY1" fmla="*/ 765802 h 5328802"/>
              <a:gd name="connsiteX2" fmla="*/ 957252 w 6206788"/>
              <a:gd name="connsiteY2" fmla="*/ 574351 h 5328802"/>
              <a:gd name="connsiteX3" fmla="*/ 1148703 w 6206788"/>
              <a:gd name="connsiteY3" fmla="*/ 382900 h 5328802"/>
              <a:gd name="connsiteX4" fmla="*/ 1531604 w 6206788"/>
              <a:gd name="connsiteY4" fmla="*/ 382901 h 5328802"/>
              <a:gd name="connsiteX5" fmla="*/ 765802 w 6206788"/>
              <a:gd name="connsiteY5" fmla="*/ 4945901 h 5328802"/>
              <a:gd name="connsiteX6" fmla="*/ 382901 w 6206788"/>
              <a:gd name="connsiteY6" fmla="*/ 5328802 h 5328802"/>
              <a:gd name="connsiteX7" fmla="*/ 0 w 6206788"/>
              <a:gd name="connsiteY7" fmla="*/ 4945901 h 5328802"/>
              <a:gd name="connsiteX8" fmla="*/ 382901 w 6206788"/>
              <a:gd name="connsiteY8" fmla="*/ 4563000 h 5328802"/>
              <a:gd name="connsiteX9" fmla="*/ 574352 w 6206788"/>
              <a:gd name="connsiteY9" fmla="*/ 4754451 h 5328802"/>
              <a:gd name="connsiteX10" fmla="*/ 382901 w 6206788"/>
              <a:gd name="connsiteY10" fmla="*/ 4945902 h 5328802"/>
              <a:gd name="connsiteX11" fmla="*/ 765802 w 6206788"/>
              <a:gd name="connsiteY11" fmla="*/ 4945901 h 5328802"/>
              <a:gd name="connsiteX0" fmla="*/ 765802 w 6206788"/>
              <a:gd name="connsiteY0" fmla="*/ 4563000 h 5328802"/>
              <a:gd name="connsiteX1" fmla="*/ 765802 w 6206788"/>
              <a:gd name="connsiteY1" fmla="*/ 382901 h 5328802"/>
              <a:gd name="connsiteX2" fmla="*/ 1148703 w 6206788"/>
              <a:gd name="connsiteY2" fmla="*/ 0 h 5328802"/>
              <a:gd name="connsiteX3" fmla="*/ 5352587 w 6206788"/>
              <a:gd name="connsiteY3" fmla="*/ 26377 h 5328802"/>
              <a:gd name="connsiteX4" fmla="*/ 6192688 w 6206788"/>
              <a:gd name="connsiteY4" fmla="*/ 382901 h 5328802"/>
              <a:gd name="connsiteX5" fmla="*/ 5809787 w 6206788"/>
              <a:gd name="connsiteY5" fmla="*/ 765802 h 5328802"/>
              <a:gd name="connsiteX6" fmla="*/ 5426886 w 6206788"/>
              <a:gd name="connsiteY6" fmla="*/ 765802 h 5328802"/>
              <a:gd name="connsiteX7" fmla="*/ 5426886 w 6206788"/>
              <a:gd name="connsiteY7" fmla="*/ 4945901 h 5328802"/>
              <a:gd name="connsiteX8" fmla="*/ 5043985 w 6206788"/>
              <a:gd name="connsiteY8" fmla="*/ 5328802 h 5328802"/>
              <a:gd name="connsiteX9" fmla="*/ 382901 w 6206788"/>
              <a:gd name="connsiteY9" fmla="*/ 5328802 h 5328802"/>
              <a:gd name="connsiteX10" fmla="*/ 0 w 6206788"/>
              <a:gd name="connsiteY10" fmla="*/ 4945901 h 5328802"/>
              <a:gd name="connsiteX11" fmla="*/ 382901 w 6206788"/>
              <a:gd name="connsiteY11" fmla="*/ 4563000 h 5328802"/>
              <a:gd name="connsiteX12" fmla="*/ 765802 w 6206788"/>
              <a:gd name="connsiteY12" fmla="*/ 4563000 h 5328802"/>
              <a:gd name="connsiteX13" fmla="*/ 1148703 w 6206788"/>
              <a:gd name="connsiteY13" fmla="*/ 0 h 5328802"/>
              <a:gd name="connsiteX14" fmla="*/ 1531604 w 6206788"/>
              <a:gd name="connsiteY14" fmla="*/ 382901 h 5328802"/>
              <a:gd name="connsiteX15" fmla="*/ 1148703 w 6206788"/>
              <a:gd name="connsiteY15" fmla="*/ 765802 h 5328802"/>
              <a:gd name="connsiteX16" fmla="*/ 957252 w 6206788"/>
              <a:gd name="connsiteY16" fmla="*/ 574351 h 5328802"/>
              <a:gd name="connsiteX17" fmla="*/ 1148703 w 6206788"/>
              <a:gd name="connsiteY17" fmla="*/ 382900 h 5328802"/>
              <a:gd name="connsiteX18" fmla="*/ 1531604 w 6206788"/>
              <a:gd name="connsiteY18" fmla="*/ 382901 h 5328802"/>
              <a:gd name="connsiteX19" fmla="*/ 5426886 w 6206788"/>
              <a:gd name="connsiteY19" fmla="*/ 765802 h 5328802"/>
              <a:gd name="connsiteX20" fmla="*/ 1148703 w 6206788"/>
              <a:gd name="connsiteY20" fmla="*/ 765802 h 5328802"/>
              <a:gd name="connsiteX21" fmla="*/ 382901 w 6206788"/>
              <a:gd name="connsiteY21" fmla="*/ 4563000 h 5328802"/>
              <a:gd name="connsiteX22" fmla="*/ 574352 w 6206788"/>
              <a:gd name="connsiteY22" fmla="*/ 4754451 h 5328802"/>
              <a:gd name="connsiteX23" fmla="*/ 382901 w 6206788"/>
              <a:gd name="connsiteY23" fmla="*/ 4945902 h 5328802"/>
              <a:gd name="connsiteX24" fmla="*/ 765802 w 6206788"/>
              <a:gd name="connsiteY24" fmla="*/ 4945901 h 5328802"/>
              <a:gd name="connsiteX25" fmla="*/ 382901 w 6206788"/>
              <a:gd name="connsiteY25" fmla="*/ 5328802 h 5328802"/>
              <a:gd name="connsiteX26" fmla="*/ 765802 w 6206788"/>
              <a:gd name="connsiteY26" fmla="*/ 4945901 h 5328802"/>
              <a:gd name="connsiteX27" fmla="*/ 765802 w 6206788"/>
              <a:gd name="connsiteY27" fmla="*/ 4563000 h 5328802"/>
              <a:gd name="connsiteX0" fmla="*/ 382901 w 6193271"/>
              <a:gd name="connsiteY0" fmla="*/ 5328802 h 5328802"/>
              <a:gd name="connsiteX1" fmla="*/ 765802 w 6193271"/>
              <a:gd name="connsiteY1" fmla="*/ 4945901 h 5328802"/>
              <a:gd name="connsiteX2" fmla="*/ 382901 w 6193271"/>
              <a:gd name="connsiteY2" fmla="*/ 4945901 h 5328802"/>
              <a:gd name="connsiteX3" fmla="*/ 574352 w 6193271"/>
              <a:gd name="connsiteY3" fmla="*/ 4754450 h 5328802"/>
              <a:gd name="connsiteX4" fmla="*/ 382901 w 6193271"/>
              <a:gd name="connsiteY4" fmla="*/ 4562999 h 5328802"/>
              <a:gd name="connsiteX5" fmla="*/ 765802 w 6193271"/>
              <a:gd name="connsiteY5" fmla="*/ 4563000 h 5328802"/>
              <a:gd name="connsiteX6" fmla="*/ 765802 w 6193271"/>
              <a:gd name="connsiteY6" fmla="*/ 382901 h 5328802"/>
              <a:gd name="connsiteX7" fmla="*/ 1148703 w 6193271"/>
              <a:gd name="connsiteY7" fmla="*/ 0 h 5328802"/>
              <a:gd name="connsiteX8" fmla="*/ 5809787 w 6193271"/>
              <a:gd name="connsiteY8" fmla="*/ 0 h 5328802"/>
              <a:gd name="connsiteX9" fmla="*/ 6192688 w 6193271"/>
              <a:gd name="connsiteY9" fmla="*/ 382901 h 5328802"/>
              <a:gd name="connsiteX10" fmla="*/ 5809787 w 6193271"/>
              <a:gd name="connsiteY10" fmla="*/ 765802 h 5328802"/>
              <a:gd name="connsiteX11" fmla="*/ 5426886 w 6193271"/>
              <a:gd name="connsiteY11" fmla="*/ 765802 h 5328802"/>
              <a:gd name="connsiteX12" fmla="*/ 5426886 w 6193271"/>
              <a:gd name="connsiteY12" fmla="*/ 4945901 h 5328802"/>
              <a:gd name="connsiteX13" fmla="*/ 5043985 w 6193271"/>
              <a:gd name="connsiteY13" fmla="*/ 5328802 h 5328802"/>
              <a:gd name="connsiteX14" fmla="*/ 382901 w 6193271"/>
              <a:gd name="connsiteY14" fmla="*/ 5328802 h 5328802"/>
              <a:gd name="connsiteX15" fmla="*/ 1531604 w 6193271"/>
              <a:gd name="connsiteY15" fmla="*/ 382901 h 5328802"/>
              <a:gd name="connsiteX16" fmla="*/ 1148703 w 6193271"/>
              <a:gd name="connsiteY16" fmla="*/ 765802 h 5328802"/>
              <a:gd name="connsiteX17" fmla="*/ 957252 w 6193271"/>
              <a:gd name="connsiteY17" fmla="*/ 574351 h 5328802"/>
              <a:gd name="connsiteX18" fmla="*/ 1148703 w 6193271"/>
              <a:gd name="connsiteY18" fmla="*/ 382900 h 5328802"/>
              <a:gd name="connsiteX19" fmla="*/ 1531604 w 6193271"/>
              <a:gd name="connsiteY19" fmla="*/ 382901 h 5328802"/>
              <a:gd name="connsiteX0" fmla="*/ 1531604 w 6193271"/>
              <a:gd name="connsiteY0" fmla="*/ 382901 h 5328802"/>
              <a:gd name="connsiteX1" fmla="*/ 1148703 w 6193271"/>
              <a:gd name="connsiteY1" fmla="*/ 765802 h 5328802"/>
              <a:gd name="connsiteX2" fmla="*/ 957252 w 6193271"/>
              <a:gd name="connsiteY2" fmla="*/ 574351 h 5328802"/>
              <a:gd name="connsiteX3" fmla="*/ 1148703 w 6193271"/>
              <a:gd name="connsiteY3" fmla="*/ 382900 h 5328802"/>
              <a:gd name="connsiteX4" fmla="*/ 1531604 w 6193271"/>
              <a:gd name="connsiteY4" fmla="*/ 382901 h 5328802"/>
              <a:gd name="connsiteX5" fmla="*/ 765802 w 6193271"/>
              <a:gd name="connsiteY5" fmla="*/ 4945901 h 5328802"/>
              <a:gd name="connsiteX6" fmla="*/ 382901 w 6193271"/>
              <a:gd name="connsiteY6" fmla="*/ 5328802 h 5328802"/>
              <a:gd name="connsiteX7" fmla="*/ 0 w 6193271"/>
              <a:gd name="connsiteY7" fmla="*/ 4945901 h 5328802"/>
              <a:gd name="connsiteX8" fmla="*/ 382901 w 6193271"/>
              <a:gd name="connsiteY8" fmla="*/ 4563000 h 5328802"/>
              <a:gd name="connsiteX9" fmla="*/ 574352 w 6193271"/>
              <a:gd name="connsiteY9" fmla="*/ 4754451 h 5328802"/>
              <a:gd name="connsiteX10" fmla="*/ 382901 w 6193271"/>
              <a:gd name="connsiteY10" fmla="*/ 4945902 h 5328802"/>
              <a:gd name="connsiteX11" fmla="*/ 765802 w 6193271"/>
              <a:gd name="connsiteY11" fmla="*/ 4945901 h 5328802"/>
              <a:gd name="connsiteX0" fmla="*/ 765802 w 6193271"/>
              <a:gd name="connsiteY0" fmla="*/ 4563000 h 5328802"/>
              <a:gd name="connsiteX1" fmla="*/ 765802 w 6193271"/>
              <a:gd name="connsiteY1" fmla="*/ 382901 h 5328802"/>
              <a:gd name="connsiteX2" fmla="*/ 1148703 w 6193271"/>
              <a:gd name="connsiteY2" fmla="*/ 0 h 5328802"/>
              <a:gd name="connsiteX3" fmla="*/ 5352587 w 6193271"/>
              <a:gd name="connsiteY3" fmla="*/ 26377 h 5328802"/>
              <a:gd name="connsiteX4" fmla="*/ 6192688 w 6193271"/>
              <a:gd name="connsiteY4" fmla="*/ 382901 h 5328802"/>
              <a:gd name="connsiteX5" fmla="*/ 5475679 w 6193271"/>
              <a:gd name="connsiteY5" fmla="*/ 792179 h 5328802"/>
              <a:gd name="connsiteX6" fmla="*/ 5426886 w 6193271"/>
              <a:gd name="connsiteY6" fmla="*/ 765802 h 5328802"/>
              <a:gd name="connsiteX7" fmla="*/ 5426886 w 6193271"/>
              <a:gd name="connsiteY7" fmla="*/ 4945901 h 5328802"/>
              <a:gd name="connsiteX8" fmla="*/ 5043985 w 6193271"/>
              <a:gd name="connsiteY8" fmla="*/ 5328802 h 5328802"/>
              <a:gd name="connsiteX9" fmla="*/ 382901 w 6193271"/>
              <a:gd name="connsiteY9" fmla="*/ 5328802 h 5328802"/>
              <a:gd name="connsiteX10" fmla="*/ 0 w 6193271"/>
              <a:gd name="connsiteY10" fmla="*/ 4945901 h 5328802"/>
              <a:gd name="connsiteX11" fmla="*/ 382901 w 6193271"/>
              <a:gd name="connsiteY11" fmla="*/ 4563000 h 5328802"/>
              <a:gd name="connsiteX12" fmla="*/ 765802 w 6193271"/>
              <a:gd name="connsiteY12" fmla="*/ 4563000 h 5328802"/>
              <a:gd name="connsiteX13" fmla="*/ 1148703 w 6193271"/>
              <a:gd name="connsiteY13" fmla="*/ 0 h 5328802"/>
              <a:gd name="connsiteX14" fmla="*/ 1531604 w 6193271"/>
              <a:gd name="connsiteY14" fmla="*/ 382901 h 5328802"/>
              <a:gd name="connsiteX15" fmla="*/ 1148703 w 6193271"/>
              <a:gd name="connsiteY15" fmla="*/ 765802 h 5328802"/>
              <a:gd name="connsiteX16" fmla="*/ 957252 w 6193271"/>
              <a:gd name="connsiteY16" fmla="*/ 574351 h 5328802"/>
              <a:gd name="connsiteX17" fmla="*/ 1148703 w 6193271"/>
              <a:gd name="connsiteY17" fmla="*/ 382900 h 5328802"/>
              <a:gd name="connsiteX18" fmla="*/ 1531604 w 6193271"/>
              <a:gd name="connsiteY18" fmla="*/ 382901 h 5328802"/>
              <a:gd name="connsiteX19" fmla="*/ 5426886 w 6193271"/>
              <a:gd name="connsiteY19" fmla="*/ 765802 h 5328802"/>
              <a:gd name="connsiteX20" fmla="*/ 1148703 w 6193271"/>
              <a:gd name="connsiteY20" fmla="*/ 765802 h 5328802"/>
              <a:gd name="connsiteX21" fmla="*/ 382901 w 6193271"/>
              <a:gd name="connsiteY21" fmla="*/ 4563000 h 5328802"/>
              <a:gd name="connsiteX22" fmla="*/ 574352 w 6193271"/>
              <a:gd name="connsiteY22" fmla="*/ 4754451 h 5328802"/>
              <a:gd name="connsiteX23" fmla="*/ 382901 w 6193271"/>
              <a:gd name="connsiteY23" fmla="*/ 4945902 h 5328802"/>
              <a:gd name="connsiteX24" fmla="*/ 765802 w 6193271"/>
              <a:gd name="connsiteY24" fmla="*/ 4945901 h 5328802"/>
              <a:gd name="connsiteX25" fmla="*/ 382901 w 6193271"/>
              <a:gd name="connsiteY25" fmla="*/ 5328802 h 5328802"/>
              <a:gd name="connsiteX26" fmla="*/ 765802 w 6193271"/>
              <a:gd name="connsiteY26" fmla="*/ 4945901 h 5328802"/>
              <a:gd name="connsiteX27" fmla="*/ 765802 w 6193271"/>
              <a:gd name="connsiteY27" fmla="*/ 4563000 h 5328802"/>
              <a:gd name="connsiteX0" fmla="*/ 382901 w 6192688"/>
              <a:gd name="connsiteY0" fmla="*/ 5328802 h 5328802"/>
              <a:gd name="connsiteX1" fmla="*/ 765802 w 6192688"/>
              <a:gd name="connsiteY1" fmla="*/ 4945901 h 5328802"/>
              <a:gd name="connsiteX2" fmla="*/ 382901 w 6192688"/>
              <a:gd name="connsiteY2" fmla="*/ 4945901 h 5328802"/>
              <a:gd name="connsiteX3" fmla="*/ 574352 w 6192688"/>
              <a:gd name="connsiteY3" fmla="*/ 4754450 h 5328802"/>
              <a:gd name="connsiteX4" fmla="*/ 382901 w 6192688"/>
              <a:gd name="connsiteY4" fmla="*/ 4562999 h 5328802"/>
              <a:gd name="connsiteX5" fmla="*/ 765802 w 6192688"/>
              <a:gd name="connsiteY5" fmla="*/ 4563000 h 5328802"/>
              <a:gd name="connsiteX6" fmla="*/ 765802 w 6192688"/>
              <a:gd name="connsiteY6" fmla="*/ 382901 h 5328802"/>
              <a:gd name="connsiteX7" fmla="*/ 1148703 w 6192688"/>
              <a:gd name="connsiteY7" fmla="*/ 0 h 5328802"/>
              <a:gd name="connsiteX8" fmla="*/ 5809787 w 6192688"/>
              <a:gd name="connsiteY8" fmla="*/ 0 h 5328802"/>
              <a:gd name="connsiteX9" fmla="*/ 6192688 w 6192688"/>
              <a:gd name="connsiteY9" fmla="*/ 382901 h 5328802"/>
              <a:gd name="connsiteX10" fmla="*/ 5809787 w 6192688"/>
              <a:gd name="connsiteY10" fmla="*/ 765802 h 5328802"/>
              <a:gd name="connsiteX11" fmla="*/ 5426886 w 6192688"/>
              <a:gd name="connsiteY11" fmla="*/ 765802 h 5328802"/>
              <a:gd name="connsiteX12" fmla="*/ 5426886 w 6192688"/>
              <a:gd name="connsiteY12" fmla="*/ 4945901 h 5328802"/>
              <a:gd name="connsiteX13" fmla="*/ 5043985 w 6192688"/>
              <a:gd name="connsiteY13" fmla="*/ 5328802 h 5328802"/>
              <a:gd name="connsiteX14" fmla="*/ 382901 w 6192688"/>
              <a:gd name="connsiteY14" fmla="*/ 5328802 h 5328802"/>
              <a:gd name="connsiteX15" fmla="*/ 1531604 w 6192688"/>
              <a:gd name="connsiteY15" fmla="*/ 382901 h 5328802"/>
              <a:gd name="connsiteX16" fmla="*/ 1148703 w 6192688"/>
              <a:gd name="connsiteY16" fmla="*/ 765802 h 5328802"/>
              <a:gd name="connsiteX17" fmla="*/ 957252 w 6192688"/>
              <a:gd name="connsiteY17" fmla="*/ 574351 h 5328802"/>
              <a:gd name="connsiteX18" fmla="*/ 1148703 w 6192688"/>
              <a:gd name="connsiteY18" fmla="*/ 382900 h 5328802"/>
              <a:gd name="connsiteX19" fmla="*/ 1531604 w 6192688"/>
              <a:gd name="connsiteY19" fmla="*/ 382901 h 5328802"/>
              <a:gd name="connsiteX0" fmla="*/ 1531604 w 6192688"/>
              <a:gd name="connsiteY0" fmla="*/ 382901 h 5328802"/>
              <a:gd name="connsiteX1" fmla="*/ 1148703 w 6192688"/>
              <a:gd name="connsiteY1" fmla="*/ 765802 h 5328802"/>
              <a:gd name="connsiteX2" fmla="*/ 957252 w 6192688"/>
              <a:gd name="connsiteY2" fmla="*/ 574351 h 5328802"/>
              <a:gd name="connsiteX3" fmla="*/ 1148703 w 6192688"/>
              <a:gd name="connsiteY3" fmla="*/ 382900 h 5328802"/>
              <a:gd name="connsiteX4" fmla="*/ 1531604 w 6192688"/>
              <a:gd name="connsiteY4" fmla="*/ 382901 h 5328802"/>
              <a:gd name="connsiteX5" fmla="*/ 765802 w 6192688"/>
              <a:gd name="connsiteY5" fmla="*/ 4945901 h 5328802"/>
              <a:gd name="connsiteX6" fmla="*/ 382901 w 6192688"/>
              <a:gd name="connsiteY6" fmla="*/ 5328802 h 5328802"/>
              <a:gd name="connsiteX7" fmla="*/ 0 w 6192688"/>
              <a:gd name="connsiteY7" fmla="*/ 4945901 h 5328802"/>
              <a:gd name="connsiteX8" fmla="*/ 382901 w 6192688"/>
              <a:gd name="connsiteY8" fmla="*/ 4563000 h 5328802"/>
              <a:gd name="connsiteX9" fmla="*/ 574352 w 6192688"/>
              <a:gd name="connsiteY9" fmla="*/ 4754451 h 5328802"/>
              <a:gd name="connsiteX10" fmla="*/ 382901 w 6192688"/>
              <a:gd name="connsiteY10" fmla="*/ 4945902 h 5328802"/>
              <a:gd name="connsiteX11" fmla="*/ 765802 w 6192688"/>
              <a:gd name="connsiteY11" fmla="*/ 4945901 h 5328802"/>
              <a:gd name="connsiteX0" fmla="*/ 765802 w 6192688"/>
              <a:gd name="connsiteY0" fmla="*/ 4563000 h 5328802"/>
              <a:gd name="connsiteX1" fmla="*/ 765802 w 6192688"/>
              <a:gd name="connsiteY1" fmla="*/ 382901 h 5328802"/>
              <a:gd name="connsiteX2" fmla="*/ 1148703 w 6192688"/>
              <a:gd name="connsiteY2" fmla="*/ 0 h 5328802"/>
              <a:gd name="connsiteX3" fmla="*/ 5352587 w 6192688"/>
              <a:gd name="connsiteY3" fmla="*/ 26377 h 5328802"/>
              <a:gd name="connsiteX4" fmla="*/ 5673942 w 6192688"/>
              <a:gd name="connsiteY4" fmla="*/ 347732 h 5328802"/>
              <a:gd name="connsiteX5" fmla="*/ 5475679 w 6192688"/>
              <a:gd name="connsiteY5" fmla="*/ 792179 h 5328802"/>
              <a:gd name="connsiteX6" fmla="*/ 5426886 w 6192688"/>
              <a:gd name="connsiteY6" fmla="*/ 765802 h 5328802"/>
              <a:gd name="connsiteX7" fmla="*/ 5426886 w 6192688"/>
              <a:gd name="connsiteY7" fmla="*/ 4945901 h 5328802"/>
              <a:gd name="connsiteX8" fmla="*/ 5043985 w 6192688"/>
              <a:gd name="connsiteY8" fmla="*/ 5328802 h 5328802"/>
              <a:gd name="connsiteX9" fmla="*/ 382901 w 6192688"/>
              <a:gd name="connsiteY9" fmla="*/ 5328802 h 5328802"/>
              <a:gd name="connsiteX10" fmla="*/ 0 w 6192688"/>
              <a:gd name="connsiteY10" fmla="*/ 4945901 h 5328802"/>
              <a:gd name="connsiteX11" fmla="*/ 382901 w 6192688"/>
              <a:gd name="connsiteY11" fmla="*/ 4563000 h 5328802"/>
              <a:gd name="connsiteX12" fmla="*/ 765802 w 6192688"/>
              <a:gd name="connsiteY12" fmla="*/ 4563000 h 5328802"/>
              <a:gd name="connsiteX13" fmla="*/ 1148703 w 6192688"/>
              <a:gd name="connsiteY13" fmla="*/ 0 h 5328802"/>
              <a:gd name="connsiteX14" fmla="*/ 1531604 w 6192688"/>
              <a:gd name="connsiteY14" fmla="*/ 382901 h 5328802"/>
              <a:gd name="connsiteX15" fmla="*/ 1148703 w 6192688"/>
              <a:gd name="connsiteY15" fmla="*/ 765802 h 5328802"/>
              <a:gd name="connsiteX16" fmla="*/ 957252 w 6192688"/>
              <a:gd name="connsiteY16" fmla="*/ 574351 h 5328802"/>
              <a:gd name="connsiteX17" fmla="*/ 1148703 w 6192688"/>
              <a:gd name="connsiteY17" fmla="*/ 382900 h 5328802"/>
              <a:gd name="connsiteX18" fmla="*/ 1531604 w 6192688"/>
              <a:gd name="connsiteY18" fmla="*/ 382901 h 5328802"/>
              <a:gd name="connsiteX19" fmla="*/ 5426886 w 6192688"/>
              <a:gd name="connsiteY19" fmla="*/ 765802 h 5328802"/>
              <a:gd name="connsiteX20" fmla="*/ 1148703 w 6192688"/>
              <a:gd name="connsiteY20" fmla="*/ 765802 h 5328802"/>
              <a:gd name="connsiteX21" fmla="*/ 382901 w 6192688"/>
              <a:gd name="connsiteY21" fmla="*/ 4563000 h 5328802"/>
              <a:gd name="connsiteX22" fmla="*/ 574352 w 6192688"/>
              <a:gd name="connsiteY22" fmla="*/ 4754451 h 5328802"/>
              <a:gd name="connsiteX23" fmla="*/ 382901 w 6192688"/>
              <a:gd name="connsiteY23" fmla="*/ 4945902 h 5328802"/>
              <a:gd name="connsiteX24" fmla="*/ 765802 w 6192688"/>
              <a:gd name="connsiteY24" fmla="*/ 4945901 h 5328802"/>
              <a:gd name="connsiteX25" fmla="*/ 382901 w 6192688"/>
              <a:gd name="connsiteY25" fmla="*/ 5328802 h 5328802"/>
              <a:gd name="connsiteX26" fmla="*/ 765802 w 6192688"/>
              <a:gd name="connsiteY26" fmla="*/ 4945901 h 5328802"/>
              <a:gd name="connsiteX27" fmla="*/ 765802 w 6192688"/>
              <a:gd name="connsiteY27" fmla="*/ 4563000 h 5328802"/>
              <a:gd name="connsiteX0" fmla="*/ 382901 w 6192688"/>
              <a:gd name="connsiteY0" fmla="*/ 5328802 h 5328802"/>
              <a:gd name="connsiteX1" fmla="*/ 765802 w 6192688"/>
              <a:gd name="connsiteY1" fmla="*/ 4945901 h 5328802"/>
              <a:gd name="connsiteX2" fmla="*/ 382901 w 6192688"/>
              <a:gd name="connsiteY2" fmla="*/ 4945901 h 5328802"/>
              <a:gd name="connsiteX3" fmla="*/ 574352 w 6192688"/>
              <a:gd name="connsiteY3" fmla="*/ 4754450 h 5328802"/>
              <a:gd name="connsiteX4" fmla="*/ 382901 w 6192688"/>
              <a:gd name="connsiteY4" fmla="*/ 4562999 h 5328802"/>
              <a:gd name="connsiteX5" fmla="*/ 765802 w 6192688"/>
              <a:gd name="connsiteY5" fmla="*/ 4563000 h 5328802"/>
              <a:gd name="connsiteX6" fmla="*/ 765802 w 6192688"/>
              <a:gd name="connsiteY6" fmla="*/ 382901 h 5328802"/>
              <a:gd name="connsiteX7" fmla="*/ 1148703 w 6192688"/>
              <a:gd name="connsiteY7" fmla="*/ 0 h 5328802"/>
              <a:gd name="connsiteX8" fmla="*/ 5809787 w 6192688"/>
              <a:gd name="connsiteY8" fmla="*/ 0 h 5328802"/>
              <a:gd name="connsiteX9" fmla="*/ 6192688 w 6192688"/>
              <a:gd name="connsiteY9" fmla="*/ 382901 h 5328802"/>
              <a:gd name="connsiteX10" fmla="*/ 5809787 w 6192688"/>
              <a:gd name="connsiteY10" fmla="*/ 765802 h 5328802"/>
              <a:gd name="connsiteX11" fmla="*/ 5426886 w 6192688"/>
              <a:gd name="connsiteY11" fmla="*/ 765802 h 5328802"/>
              <a:gd name="connsiteX12" fmla="*/ 5426886 w 6192688"/>
              <a:gd name="connsiteY12" fmla="*/ 4945901 h 5328802"/>
              <a:gd name="connsiteX13" fmla="*/ 5043985 w 6192688"/>
              <a:gd name="connsiteY13" fmla="*/ 5328802 h 5328802"/>
              <a:gd name="connsiteX14" fmla="*/ 382901 w 6192688"/>
              <a:gd name="connsiteY14" fmla="*/ 5328802 h 5328802"/>
              <a:gd name="connsiteX15" fmla="*/ 1531604 w 6192688"/>
              <a:gd name="connsiteY15" fmla="*/ 382901 h 5328802"/>
              <a:gd name="connsiteX16" fmla="*/ 1148703 w 6192688"/>
              <a:gd name="connsiteY16" fmla="*/ 765802 h 5328802"/>
              <a:gd name="connsiteX17" fmla="*/ 957252 w 6192688"/>
              <a:gd name="connsiteY17" fmla="*/ 574351 h 5328802"/>
              <a:gd name="connsiteX18" fmla="*/ 1148703 w 6192688"/>
              <a:gd name="connsiteY18" fmla="*/ 382900 h 5328802"/>
              <a:gd name="connsiteX19" fmla="*/ 1531604 w 6192688"/>
              <a:gd name="connsiteY19" fmla="*/ 382901 h 5328802"/>
              <a:gd name="connsiteX0" fmla="*/ 1531604 w 6192688"/>
              <a:gd name="connsiteY0" fmla="*/ 382901 h 5328802"/>
              <a:gd name="connsiteX1" fmla="*/ 1148703 w 6192688"/>
              <a:gd name="connsiteY1" fmla="*/ 765802 h 5328802"/>
              <a:gd name="connsiteX2" fmla="*/ 957252 w 6192688"/>
              <a:gd name="connsiteY2" fmla="*/ 574351 h 5328802"/>
              <a:gd name="connsiteX3" fmla="*/ 1148703 w 6192688"/>
              <a:gd name="connsiteY3" fmla="*/ 382900 h 5328802"/>
              <a:gd name="connsiteX4" fmla="*/ 1531604 w 6192688"/>
              <a:gd name="connsiteY4" fmla="*/ 382901 h 5328802"/>
              <a:gd name="connsiteX5" fmla="*/ 765802 w 6192688"/>
              <a:gd name="connsiteY5" fmla="*/ 4945901 h 5328802"/>
              <a:gd name="connsiteX6" fmla="*/ 382901 w 6192688"/>
              <a:gd name="connsiteY6" fmla="*/ 5328802 h 5328802"/>
              <a:gd name="connsiteX7" fmla="*/ 0 w 6192688"/>
              <a:gd name="connsiteY7" fmla="*/ 4945901 h 5328802"/>
              <a:gd name="connsiteX8" fmla="*/ 382901 w 6192688"/>
              <a:gd name="connsiteY8" fmla="*/ 4563000 h 5328802"/>
              <a:gd name="connsiteX9" fmla="*/ 574352 w 6192688"/>
              <a:gd name="connsiteY9" fmla="*/ 4754451 h 5328802"/>
              <a:gd name="connsiteX10" fmla="*/ 382901 w 6192688"/>
              <a:gd name="connsiteY10" fmla="*/ 4945902 h 5328802"/>
              <a:gd name="connsiteX11" fmla="*/ 765802 w 6192688"/>
              <a:gd name="connsiteY11" fmla="*/ 4945901 h 5328802"/>
              <a:gd name="connsiteX0" fmla="*/ 765802 w 6192688"/>
              <a:gd name="connsiteY0" fmla="*/ 4563000 h 5328802"/>
              <a:gd name="connsiteX1" fmla="*/ 765802 w 6192688"/>
              <a:gd name="connsiteY1" fmla="*/ 382901 h 5328802"/>
              <a:gd name="connsiteX2" fmla="*/ 1148703 w 6192688"/>
              <a:gd name="connsiteY2" fmla="*/ 0 h 5328802"/>
              <a:gd name="connsiteX3" fmla="*/ 5352587 w 6192688"/>
              <a:gd name="connsiteY3" fmla="*/ 26377 h 5328802"/>
              <a:gd name="connsiteX4" fmla="*/ 5673942 w 6192688"/>
              <a:gd name="connsiteY4" fmla="*/ 347732 h 5328802"/>
              <a:gd name="connsiteX5" fmla="*/ 5475679 w 6192688"/>
              <a:gd name="connsiteY5" fmla="*/ 792179 h 5328802"/>
              <a:gd name="connsiteX6" fmla="*/ 5426886 w 6192688"/>
              <a:gd name="connsiteY6" fmla="*/ 765802 h 5328802"/>
              <a:gd name="connsiteX7" fmla="*/ 5426886 w 6192688"/>
              <a:gd name="connsiteY7" fmla="*/ 4945901 h 5328802"/>
              <a:gd name="connsiteX8" fmla="*/ 5043985 w 6192688"/>
              <a:gd name="connsiteY8" fmla="*/ 5328802 h 5328802"/>
              <a:gd name="connsiteX9" fmla="*/ 382901 w 6192688"/>
              <a:gd name="connsiteY9" fmla="*/ 5328802 h 5328802"/>
              <a:gd name="connsiteX10" fmla="*/ 0 w 6192688"/>
              <a:gd name="connsiteY10" fmla="*/ 4945901 h 5328802"/>
              <a:gd name="connsiteX11" fmla="*/ 382901 w 6192688"/>
              <a:gd name="connsiteY11" fmla="*/ 4563000 h 5328802"/>
              <a:gd name="connsiteX12" fmla="*/ 765802 w 6192688"/>
              <a:gd name="connsiteY12" fmla="*/ 4563000 h 5328802"/>
              <a:gd name="connsiteX13" fmla="*/ 1148703 w 6192688"/>
              <a:gd name="connsiteY13" fmla="*/ 0 h 5328802"/>
              <a:gd name="connsiteX14" fmla="*/ 1531604 w 6192688"/>
              <a:gd name="connsiteY14" fmla="*/ 382901 h 5328802"/>
              <a:gd name="connsiteX15" fmla="*/ 1148703 w 6192688"/>
              <a:gd name="connsiteY15" fmla="*/ 765802 h 5328802"/>
              <a:gd name="connsiteX16" fmla="*/ 957252 w 6192688"/>
              <a:gd name="connsiteY16" fmla="*/ 574351 h 5328802"/>
              <a:gd name="connsiteX17" fmla="*/ 1148703 w 6192688"/>
              <a:gd name="connsiteY17" fmla="*/ 382900 h 5328802"/>
              <a:gd name="connsiteX18" fmla="*/ 1531604 w 6192688"/>
              <a:gd name="connsiteY18" fmla="*/ 382901 h 5328802"/>
              <a:gd name="connsiteX19" fmla="*/ 5426886 w 6192688"/>
              <a:gd name="connsiteY19" fmla="*/ 765802 h 5328802"/>
              <a:gd name="connsiteX20" fmla="*/ 1148703 w 6192688"/>
              <a:gd name="connsiteY20" fmla="*/ 765802 h 5328802"/>
              <a:gd name="connsiteX21" fmla="*/ 382901 w 6192688"/>
              <a:gd name="connsiteY21" fmla="*/ 4563000 h 5328802"/>
              <a:gd name="connsiteX22" fmla="*/ 574352 w 6192688"/>
              <a:gd name="connsiteY22" fmla="*/ 4754451 h 5328802"/>
              <a:gd name="connsiteX23" fmla="*/ 382901 w 6192688"/>
              <a:gd name="connsiteY23" fmla="*/ 4945902 h 5328802"/>
              <a:gd name="connsiteX24" fmla="*/ 765802 w 6192688"/>
              <a:gd name="connsiteY24" fmla="*/ 4945901 h 5328802"/>
              <a:gd name="connsiteX25" fmla="*/ 382901 w 6192688"/>
              <a:gd name="connsiteY25" fmla="*/ 5328802 h 5328802"/>
              <a:gd name="connsiteX26" fmla="*/ 765802 w 6192688"/>
              <a:gd name="connsiteY26" fmla="*/ 4945901 h 5328802"/>
              <a:gd name="connsiteX27" fmla="*/ 765802 w 6192688"/>
              <a:gd name="connsiteY27" fmla="*/ 4563000 h 5328802"/>
              <a:gd name="connsiteX0" fmla="*/ 382901 w 6192688"/>
              <a:gd name="connsiteY0" fmla="*/ 5328802 h 5328802"/>
              <a:gd name="connsiteX1" fmla="*/ 765802 w 6192688"/>
              <a:gd name="connsiteY1" fmla="*/ 4945901 h 5328802"/>
              <a:gd name="connsiteX2" fmla="*/ 382901 w 6192688"/>
              <a:gd name="connsiteY2" fmla="*/ 4945901 h 5328802"/>
              <a:gd name="connsiteX3" fmla="*/ 574352 w 6192688"/>
              <a:gd name="connsiteY3" fmla="*/ 4754450 h 5328802"/>
              <a:gd name="connsiteX4" fmla="*/ 382901 w 6192688"/>
              <a:gd name="connsiteY4" fmla="*/ 4562999 h 5328802"/>
              <a:gd name="connsiteX5" fmla="*/ 765802 w 6192688"/>
              <a:gd name="connsiteY5" fmla="*/ 4563000 h 5328802"/>
              <a:gd name="connsiteX6" fmla="*/ 765802 w 6192688"/>
              <a:gd name="connsiteY6" fmla="*/ 382901 h 5328802"/>
              <a:gd name="connsiteX7" fmla="*/ 1148703 w 6192688"/>
              <a:gd name="connsiteY7" fmla="*/ 0 h 5328802"/>
              <a:gd name="connsiteX8" fmla="*/ 5809787 w 6192688"/>
              <a:gd name="connsiteY8" fmla="*/ 0 h 5328802"/>
              <a:gd name="connsiteX9" fmla="*/ 6192688 w 6192688"/>
              <a:gd name="connsiteY9" fmla="*/ 382901 h 5328802"/>
              <a:gd name="connsiteX10" fmla="*/ 5809787 w 6192688"/>
              <a:gd name="connsiteY10" fmla="*/ 765802 h 5328802"/>
              <a:gd name="connsiteX11" fmla="*/ 5426886 w 6192688"/>
              <a:gd name="connsiteY11" fmla="*/ 765802 h 5328802"/>
              <a:gd name="connsiteX12" fmla="*/ 5426886 w 6192688"/>
              <a:gd name="connsiteY12" fmla="*/ 4945901 h 5328802"/>
              <a:gd name="connsiteX13" fmla="*/ 5043985 w 6192688"/>
              <a:gd name="connsiteY13" fmla="*/ 5328802 h 5328802"/>
              <a:gd name="connsiteX14" fmla="*/ 382901 w 6192688"/>
              <a:gd name="connsiteY14" fmla="*/ 5328802 h 5328802"/>
              <a:gd name="connsiteX15" fmla="*/ 1531604 w 6192688"/>
              <a:gd name="connsiteY15" fmla="*/ 382901 h 5328802"/>
              <a:gd name="connsiteX16" fmla="*/ 1148703 w 6192688"/>
              <a:gd name="connsiteY16" fmla="*/ 765802 h 5328802"/>
              <a:gd name="connsiteX17" fmla="*/ 957252 w 6192688"/>
              <a:gd name="connsiteY17" fmla="*/ 574351 h 5328802"/>
              <a:gd name="connsiteX18" fmla="*/ 1148703 w 6192688"/>
              <a:gd name="connsiteY18" fmla="*/ 382900 h 5328802"/>
              <a:gd name="connsiteX19" fmla="*/ 1531604 w 6192688"/>
              <a:gd name="connsiteY19" fmla="*/ 382901 h 5328802"/>
              <a:gd name="connsiteX0" fmla="*/ 1531604 w 6192688"/>
              <a:gd name="connsiteY0" fmla="*/ 382901 h 5328802"/>
              <a:gd name="connsiteX1" fmla="*/ 1148703 w 6192688"/>
              <a:gd name="connsiteY1" fmla="*/ 765802 h 5328802"/>
              <a:gd name="connsiteX2" fmla="*/ 957252 w 6192688"/>
              <a:gd name="connsiteY2" fmla="*/ 574351 h 5328802"/>
              <a:gd name="connsiteX3" fmla="*/ 1148703 w 6192688"/>
              <a:gd name="connsiteY3" fmla="*/ 382900 h 5328802"/>
              <a:gd name="connsiteX4" fmla="*/ 1531604 w 6192688"/>
              <a:gd name="connsiteY4" fmla="*/ 382901 h 5328802"/>
              <a:gd name="connsiteX5" fmla="*/ 765802 w 6192688"/>
              <a:gd name="connsiteY5" fmla="*/ 4945901 h 5328802"/>
              <a:gd name="connsiteX6" fmla="*/ 382901 w 6192688"/>
              <a:gd name="connsiteY6" fmla="*/ 5328802 h 5328802"/>
              <a:gd name="connsiteX7" fmla="*/ 0 w 6192688"/>
              <a:gd name="connsiteY7" fmla="*/ 4945901 h 5328802"/>
              <a:gd name="connsiteX8" fmla="*/ 382901 w 6192688"/>
              <a:gd name="connsiteY8" fmla="*/ 4563000 h 5328802"/>
              <a:gd name="connsiteX9" fmla="*/ 574352 w 6192688"/>
              <a:gd name="connsiteY9" fmla="*/ 4754451 h 5328802"/>
              <a:gd name="connsiteX10" fmla="*/ 382901 w 6192688"/>
              <a:gd name="connsiteY10" fmla="*/ 4945902 h 5328802"/>
              <a:gd name="connsiteX11" fmla="*/ 765802 w 6192688"/>
              <a:gd name="connsiteY11" fmla="*/ 4945901 h 5328802"/>
              <a:gd name="connsiteX0" fmla="*/ 765802 w 6192688"/>
              <a:gd name="connsiteY0" fmla="*/ 4563000 h 5328802"/>
              <a:gd name="connsiteX1" fmla="*/ 765802 w 6192688"/>
              <a:gd name="connsiteY1" fmla="*/ 382901 h 5328802"/>
              <a:gd name="connsiteX2" fmla="*/ 1148703 w 6192688"/>
              <a:gd name="connsiteY2" fmla="*/ 0 h 5328802"/>
              <a:gd name="connsiteX3" fmla="*/ 5352587 w 6192688"/>
              <a:gd name="connsiteY3" fmla="*/ 26377 h 5328802"/>
              <a:gd name="connsiteX4" fmla="*/ 5621188 w 6192688"/>
              <a:gd name="connsiteY4" fmla="*/ 356524 h 5328802"/>
              <a:gd name="connsiteX5" fmla="*/ 5475679 w 6192688"/>
              <a:gd name="connsiteY5" fmla="*/ 792179 h 5328802"/>
              <a:gd name="connsiteX6" fmla="*/ 5426886 w 6192688"/>
              <a:gd name="connsiteY6" fmla="*/ 765802 h 5328802"/>
              <a:gd name="connsiteX7" fmla="*/ 5426886 w 6192688"/>
              <a:gd name="connsiteY7" fmla="*/ 4945901 h 5328802"/>
              <a:gd name="connsiteX8" fmla="*/ 5043985 w 6192688"/>
              <a:gd name="connsiteY8" fmla="*/ 5328802 h 5328802"/>
              <a:gd name="connsiteX9" fmla="*/ 382901 w 6192688"/>
              <a:gd name="connsiteY9" fmla="*/ 5328802 h 5328802"/>
              <a:gd name="connsiteX10" fmla="*/ 0 w 6192688"/>
              <a:gd name="connsiteY10" fmla="*/ 4945901 h 5328802"/>
              <a:gd name="connsiteX11" fmla="*/ 382901 w 6192688"/>
              <a:gd name="connsiteY11" fmla="*/ 4563000 h 5328802"/>
              <a:gd name="connsiteX12" fmla="*/ 765802 w 6192688"/>
              <a:gd name="connsiteY12" fmla="*/ 4563000 h 5328802"/>
              <a:gd name="connsiteX13" fmla="*/ 1148703 w 6192688"/>
              <a:gd name="connsiteY13" fmla="*/ 0 h 5328802"/>
              <a:gd name="connsiteX14" fmla="*/ 1531604 w 6192688"/>
              <a:gd name="connsiteY14" fmla="*/ 382901 h 5328802"/>
              <a:gd name="connsiteX15" fmla="*/ 1148703 w 6192688"/>
              <a:gd name="connsiteY15" fmla="*/ 765802 h 5328802"/>
              <a:gd name="connsiteX16" fmla="*/ 957252 w 6192688"/>
              <a:gd name="connsiteY16" fmla="*/ 574351 h 5328802"/>
              <a:gd name="connsiteX17" fmla="*/ 1148703 w 6192688"/>
              <a:gd name="connsiteY17" fmla="*/ 382900 h 5328802"/>
              <a:gd name="connsiteX18" fmla="*/ 1531604 w 6192688"/>
              <a:gd name="connsiteY18" fmla="*/ 382901 h 5328802"/>
              <a:gd name="connsiteX19" fmla="*/ 5426886 w 6192688"/>
              <a:gd name="connsiteY19" fmla="*/ 765802 h 5328802"/>
              <a:gd name="connsiteX20" fmla="*/ 1148703 w 6192688"/>
              <a:gd name="connsiteY20" fmla="*/ 765802 h 5328802"/>
              <a:gd name="connsiteX21" fmla="*/ 382901 w 6192688"/>
              <a:gd name="connsiteY21" fmla="*/ 4563000 h 5328802"/>
              <a:gd name="connsiteX22" fmla="*/ 574352 w 6192688"/>
              <a:gd name="connsiteY22" fmla="*/ 4754451 h 5328802"/>
              <a:gd name="connsiteX23" fmla="*/ 382901 w 6192688"/>
              <a:gd name="connsiteY23" fmla="*/ 4945902 h 5328802"/>
              <a:gd name="connsiteX24" fmla="*/ 765802 w 6192688"/>
              <a:gd name="connsiteY24" fmla="*/ 4945901 h 5328802"/>
              <a:gd name="connsiteX25" fmla="*/ 382901 w 6192688"/>
              <a:gd name="connsiteY25" fmla="*/ 5328802 h 5328802"/>
              <a:gd name="connsiteX26" fmla="*/ 765802 w 6192688"/>
              <a:gd name="connsiteY26" fmla="*/ 4945901 h 5328802"/>
              <a:gd name="connsiteX27" fmla="*/ 765802 w 6192688"/>
              <a:gd name="connsiteY27" fmla="*/ 4563000 h 5328802"/>
              <a:gd name="connsiteX0" fmla="*/ 382901 w 6192688"/>
              <a:gd name="connsiteY0" fmla="*/ 5328802 h 5328802"/>
              <a:gd name="connsiteX1" fmla="*/ 765802 w 6192688"/>
              <a:gd name="connsiteY1" fmla="*/ 4945901 h 5328802"/>
              <a:gd name="connsiteX2" fmla="*/ 382901 w 6192688"/>
              <a:gd name="connsiteY2" fmla="*/ 4945901 h 5328802"/>
              <a:gd name="connsiteX3" fmla="*/ 574352 w 6192688"/>
              <a:gd name="connsiteY3" fmla="*/ 4754450 h 5328802"/>
              <a:gd name="connsiteX4" fmla="*/ 382901 w 6192688"/>
              <a:gd name="connsiteY4" fmla="*/ 4562999 h 5328802"/>
              <a:gd name="connsiteX5" fmla="*/ 765802 w 6192688"/>
              <a:gd name="connsiteY5" fmla="*/ 4563000 h 5328802"/>
              <a:gd name="connsiteX6" fmla="*/ 765802 w 6192688"/>
              <a:gd name="connsiteY6" fmla="*/ 382901 h 5328802"/>
              <a:gd name="connsiteX7" fmla="*/ 1148703 w 6192688"/>
              <a:gd name="connsiteY7" fmla="*/ 0 h 5328802"/>
              <a:gd name="connsiteX8" fmla="*/ 5809787 w 6192688"/>
              <a:gd name="connsiteY8" fmla="*/ 0 h 5328802"/>
              <a:gd name="connsiteX9" fmla="*/ 6192688 w 6192688"/>
              <a:gd name="connsiteY9" fmla="*/ 382901 h 5328802"/>
              <a:gd name="connsiteX10" fmla="*/ 5809787 w 6192688"/>
              <a:gd name="connsiteY10" fmla="*/ 765802 h 5328802"/>
              <a:gd name="connsiteX11" fmla="*/ 5426886 w 6192688"/>
              <a:gd name="connsiteY11" fmla="*/ 765802 h 5328802"/>
              <a:gd name="connsiteX12" fmla="*/ 5426886 w 6192688"/>
              <a:gd name="connsiteY12" fmla="*/ 4945901 h 5328802"/>
              <a:gd name="connsiteX13" fmla="*/ 5043985 w 6192688"/>
              <a:gd name="connsiteY13" fmla="*/ 5328802 h 5328802"/>
              <a:gd name="connsiteX14" fmla="*/ 382901 w 6192688"/>
              <a:gd name="connsiteY14" fmla="*/ 5328802 h 5328802"/>
              <a:gd name="connsiteX15" fmla="*/ 1531604 w 6192688"/>
              <a:gd name="connsiteY15" fmla="*/ 382901 h 5328802"/>
              <a:gd name="connsiteX16" fmla="*/ 1148703 w 6192688"/>
              <a:gd name="connsiteY16" fmla="*/ 765802 h 5328802"/>
              <a:gd name="connsiteX17" fmla="*/ 957252 w 6192688"/>
              <a:gd name="connsiteY17" fmla="*/ 574351 h 5328802"/>
              <a:gd name="connsiteX18" fmla="*/ 1148703 w 6192688"/>
              <a:gd name="connsiteY18" fmla="*/ 382900 h 5328802"/>
              <a:gd name="connsiteX19" fmla="*/ 1531604 w 6192688"/>
              <a:gd name="connsiteY19" fmla="*/ 382901 h 5328802"/>
              <a:gd name="connsiteX0" fmla="*/ 1531604 w 6192688"/>
              <a:gd name="connsiteY0" fmla="*/ 382901 h 5328802"/>
              <a:gd name="connsiteX1" fmla="*/ 1148703 w 6192688"/>
              <a:gd name="connsiteY1" fmla="*/ 765802 h 5328802"/>
              <a:gd name="connsiteX2" fmla="*/ 957252 w 6192688"/>
              <a:gd name="connsiteY2" fmla="*/ 574351 h 5328802"/>
              <a:gd name="connsiteX3" fmla="*/ 1148703 w 6192688"/>
              <a:gd name="connsiteY3" fmla="*/ 382900 h 5328802"/>
              <a:gd name="connsiteX4" fmla="*/ 1531604 w 6192688"/>
              <a:gd name="connsiteY4" fmla="*/ 382901 h 5328802"/>
              <a:gd name="connsiteX5" fmla="*/ 765802 w 6192688"/>
              <a:gd name="connsiteY5" fmla="*/ 4945901 h 5328802"/>
              <a:gd name="connsiteX6" fmla="*/ 382901 w 6192688"/>
              <a:gd name="connsiteY6" fmla="*/ 5328802 h 5328802"/>
              <a:gd name="connsiteX7" fmla="*/ 0 w 6192688"/>
              <a:gd name="connsiteY7" fmla="*/ 4945901 h 5328802"/>
              <a:gd name="connsiteX8" fmla="*/ 382901 w 6192688"/>
              <a:gd name="connsiteY8" fmla="*/ 4563000 h 5328802"/>
              <a:gd name="connsiteX9" fmla="*/ 574352 w 6192688"/>
              <a:gd name="connsiteY9" fmla="*/ 4754451 h 5328802"/>
              <a:gd name="connsiteX10" fmla="*/ 382901 w 6192688"/>
              <a:gd name="connsiteY10" fmla="*/ 4945902 h 5328802"/>
              <a:gd name="connsiteX11" fmla="*/ 765802 w 6192688"/>
              <a:gd name="connsiteY11" fmla="*/ 4945901 h 5328802"/>
              <a:gd name="connsiteX0" fmla="*/ 765802 w 6192688"/>
              <a:gd name="connsiteY0" fmla="*/ 4563000 h 5328802"/>
              <a:gd name="connsiteX1" fmla="*/ 765802 w 6192688"/>
              <a:gd name="connsiteY1" fmla="*/ 382901 h 5328802"/>
              <a:gd name="connsiteX2" fmla="*/ 1148703 w 6192688"/>
              <a:gd name="connsiteY2" fmla="*/ 0 h 5328802"/>
              <a:gd name="connsiteX3" fmla="*/ 5352587 w 6192688"/>
              <a:gd name="connsiteY3" fmla="*/ 26377 h 5328802"/>
              <a:gd name="connsiteX4" fmla="*/ 5621188 w 6192688"/>
              <a:gd name="connsiteY4" fmla="*/ 356524 h 5328802"/>
              <a:gd name="connsiteX5" fmla="*/ 5475679 w 6192688"/>
              <a:gd name="connsiteY5" fmla="*/ 792179 h 5328802"/>
              <a:gd name="connsiteX6" fmla="*/ 5426886 w 6192688"/>
              <a:gd name="connsiteY6" fmla="*/ 765802 h 5328802"/>
              <a:gd name="connsiteX7" fmla="*/ 5426886 w 6192688"/>
              <a:gd name="connsiteY7" fmla="*/ 4945901 h 5328802"/>
              <a:gd name="connsiteX8" fmla="*/ 5043985 w 6192688"/>
              <a:gd name="connsiteY8" fmla="*/ 5328802 h 5328802"/>
              <a:gd name="connsiteX9" fmla="*/ 382901 w 6192688"/>
              <a:gd name="connsiteY9" fmla="*/ 5328802 h 5328802"/>
              <a:gd name="connsiteX10" fmla="*/ 0 w 6192688"/>
              <a:gd name="connsiteY10" fmla="*/ 4945901 h 5328802"/>
              <a:gd name="connsiteX11" fmla="*/ 382901 w 6192688"/>
              <a:gd name="connsiteY11" fmla="*/ 4563000 h 5328802"/>
              <a:gd name="connsiteX12" fmla="*/ 765802 w 6192688"/>
              <a:gd name="connsiteY12" fmla="*/ 4563000 h 5328802"/>
              <a:gd name="connsiteX13" fmla="*/ 1148703 w 6192688"/>
              <a:gd name="connsiteY13" fmla="*/ 0 h 5328802"/>
              <a:gd name="connsiteX14" fmla="*/ 1531604 w 6192688"/>
              <a:gd name="connsiteY14" fmla="*/ 382901 h 5328802"/>
              <a:gd name="connsiteX15" fmla="*/ 1148703 w 6192688"/>
              <a:gd name="connsiteY15" fmla="*/ 765802 h 5328802"/>
              <a:gd name="connsiteX16" fmla="*/ 957252 w 6192688"/>
              <a:gd name="connsiteY16" fmla="*/ 574351 h 5328802"/>
              <a:gd name="connsiteX17" fmla="*/ 1148703 w 6192688"/>
              <a:gd name="connsiteY17" fmla="*/ 382900 h 5328802"/>
              <a:gd name="connsiteX18" fmla="*/ 1531604 w 6192688"/>
              <a:gd name="connsiteY18" fmla="*/ 382901 h 5328802"/>
              <a:gd name="connsiteX19" fmla="*/ 5426886 w 6192688"/>
              <a:gd name="connsiteY19" fmla="*/ 765802 h 5328802"/>
              <a:gd name="connsiteX20" fmla="*/ 1148703 w 6192688"/>
              <a:gd name="connsiteY20" fmla="*/ 765802 h 5328802"/>
              <a:gd name="connsiteX21" fmla="*/ 382901 w 6192688"/>
              <a:gd name="connsiteY21" fmla="*/ 4563000 h 5328802"/>
              <a:gd name="connsiteX22" fmla="*/ 574352 w 6192688"/>
              <a:gd name="connsiteY22" fmla="*/ 4754451 h 5328802"/>
              <a:gd name="connsiteX23" fmla="*/ 382901 w 6192688"/>
              <a:gd name="connsiteY23" fmla="*/ 4945902 h 5328802"/>
              <a:gd name="connsiteX24" fmla="*/ 765802 w 6192688"/>
              <a:gd name="connsiteY24" fmla="*/ 4945901 h 5328802"/>
              <a:gd name="connsiteX25" fmla="*/ 382901 w 6192688"/>
              <a:gd name="connsiteY25" fmla="*/ 5328802 h 5328802"/>
              <a:gd name="connsiteX26" fmla="*/ 765802 w 6192688"/>
              <a:gd name="connsiteY26" fmla="*/ 4945901 h 5328802"/>
              <a:gd name="connsiteX27" fmla="*/ 765802 w 6192688"/>
              <a:gd name="connsiteY27" fmla="*/ 4563000 h 5328802"/>
              <a:gd name="connsiteX0" fmla="*/ 382901 w 6192688"/>
              <a:gd name="connsiteY0" fmla="*/ 5328802 h 5328802"/>
              <a:gd name="connsiteX1" fmla="*/ 765802 w 6192688"/>
              <a:gd name="connsiteY1" fmla="*/ 4945901 h 5328802"/>
              <a:gd name="connsiteX2" fmla="*/ 382901 w 6192688"/>
              <a:gd name="connsiteY2" fmla="*/ 4945901 h 5328802"/>
              <a:gd name="connsiteX3" fmla="*/ 574352 w 6192688"/>
              <a:gd name="connsiteY3" fmla="*/ 4754450 h 5328802"/>
              <a:gd name="connsiteX4" fmla="*/ 382901 w 6192688"/>
              <a:gd name="connsiteY4" fmla="*/ 4562999 h 5328802"/>
              <a:gd name="connsiteX5" fmla="*/ 765802 w 6192688"/>
              <a:gd name="connsiteY5" fmla="*/ 4563000 h 5328802"/>
              <a:gd name="connsiteX6" fmla="*/ 765802 w 6192688"/>
              <a:gd name="connsiteY6" fmla="*/ 382901 h 5328802"/>
              <a:gd name="connsiteX7" fmla="*/ 1148703 w 6192688"/>
              <a:gd name="connsiteY7" fmla="*/ 0 h 5328802"/>
              <a:gd name="connsiteX8" fmla="*/ 5809787 w 6192688"/>
              <a:gd name="connsiteY8" fmla="*/ 0 h 5328802"/>
              <a:gd name="connsiteX9" fmla="*/ 6192688 w 6192688"/>
              <a:gd name="connsiteY9" fmla="*/ 382901 h 5328802"/>
              <a:gd name="connsiteX10" fmla="*/ 5809787 w 6192688"/>
              <a:gd name="connsiteY10" fmla="*/ 765802 h 5328802"/>
              <a:gd name="connsiteX11" fmla="*/ 5426886 w 6192688"/>
              <a:gd name="connsiteY11" fmla="*/ 765802 h 5328802"/>
              <a:gd name="connsiteX12" fmla="*/ 5426886 w 6192688"/>
              <a:gd name="connsiteY12" fmla="*/ 4945901 h 5328802"/>
              <a:gd name="connsiteX13" fmla="*/ 5043985 w 6192688"/>
              <a:gd name="connsiteY13" fmla="*/ 5328802 h 5328802"/>
              <a:gd name="connsiteX14" fmla="*/ 382901 w 6192688"/>
              <a:gd name="connsiteY14" fmla="*/ 5328802 h 5328802"/>
              <a:gd name="connsiteX15" fmla="*/ 1531604 w 6192688"/>
              <a:gd name="connsiteY15" fmla="*/ 382901 h 5328802"/>
              <a:gd name="connsiteX16" fmla="*/ 1148703 w 6192688"/>
              <a:gd name="connsiteY16" fmla="*/ 765802 h 5328802"/>
              <a:gd name="connsiteX17" fmla="*/ 957252 w 6192688"/>
              <a:gd name="connsiteY17" fmla="*/ 574351 h 5328802"/>
              <a:gd name="connsiteX18" fmla="*/ 1148703 w 6192688"/>
              <a:gd name="connsiteY18" fmla="*/ 382900 h 5328802"/>
              <a:gd name="connsiteX19" fmla="*/ 1531604 w 6192688"/>
              <a:gd name="connsiteY19" fmla="*/ 382901 h 5328802"/>
              <a:gd name="connsiteX0" fmla="*/ 1531604 w 6192688"/>
              <a:gd name="connsiteY0" fmla="*/ 382901 h 5328802"/>
              <a:gd name="connsiteX1" fmla="*/ 1148703 w 6192688"/>
              <a:gd name="connsiteY1" fmla="*/ 765802 h 5328802"/>
              <a:gd name="connsiteX2" fmla="*/ 957252 w 6192688"/>
              <a:gd name="connsiteY2" fmla="*/ 574351 h 5328802"/>
              <a:gd name="connsiteX3" fmla="*/ 1148703 w 6192688"/>
              <a:gd name="connsiteY3" fmla="*/ 382900 h 5328802"/>
              <a:gd name="connsiteX4" fmla="*/ 1531604 w 6192688"/>
              <a:gd name="connsiteY4" fmla="*/ 382901 h 5328802"/>
              <a:gd name="connsiteX5" fmla="*/ 765802 w 6192688"/>
              <a:gd name="connsiteY5" fmla="*/ 4945901 h 5328802"/>
              <a:gd name="connsiteX6" fmla="*/ 382901 w 6192688"/>
              <a:gd name="connsiteY6" fmla="*/ 5328802 h 5328802"/>
              <a:gd name="connsiteX7" fmla="*/ 0 w 6192688"/>
              <a:gd name="connsiteY7" fmla="*/ 4945901 h 5328802"/>
              <a:gd name="connsiteX8" fmla="*/ 382901 w 6192688"/>
              <a:gd name="connsiteY8" fmla="*/ 4563000 h 5328802"/>
              <a:gd name="connsiteX9" fmla="*/ 574352 w 6192688"/>
              <a:gd name="connsiteY9" fmla="*/ 4754451 h 5328802"/>
              <a:gd name="connsiteX10" fmla="*/ 382901 w 6192688"/>
              <a:gd name="connsiteY10" fmla="*/ 4945902 h 5328802"/>
              <a:gd name="connsiteX11" fmla="*/ 765802 w 6192688"/>
              <a:gd name="connsiteY11" fmla="*/ 4945901 h 5328802"/>
              <a:gd name="connsiteX0" fmla="*/ 765802 w 6192688"/>
              <a:gd name="connsiteY0" fmla="*/ 4563000 h 5328802"/>
              <a:gd name="connsiteX1" fmla="*/ 765802 w 6192688"/>
              <a:gd name="connsiteY1" fmla="*/ 382901 h 5328802"/>
              <a:gd name="connsiteX2" fmla="*/ 1148703 w 6192688"/>
              <a:gd name="connsiteY2" fmla="*/ 0 h 5328802"/>
              <a:gd name="connsiteX3" fmla="*/ 5352587 w 6192688"/>
              <a:gd name="connsiteY3" fmla="*/ 26377 h 5328802"/>
              <a:gd name="connsiteX4" fmla="*/ 5621188 w 6192688"/>
              <a:gd name="connsiteY4" fmla="*/ 356524 h 5328802"/>
              <a:gd name="connsiteX5" fmla="*/ 5475679 w 6192688"/>
              <a:gd name="connsiteY5" fmla="*/ 792179 h 5328802"/>
              <a:gd name="connsiteX6" fmla="*/ 5426886 w 6192688"/>
              <a:gd name="connsiteY6" fmla="*/ 765802 h 5328802"/>
              <a:gd name="connsiteX7" fmla="*/ 5426886 w 6192688"/>
              <a:gd name="connsiteY7" fmla="*/ 4945901 h 5328802"/>
              <a:gd name="connsiteX8" fmla="*/ 5043985 w 6192688"/>
              <a:gd name="connsiteY8" fmla="*/ 5328802 h 5328802"/>
              <a:gd name="connsiteX9" fmla="*/ 382901 w 6192688"/>
              <a:gd name="connsiteY9" fmla="*/ 5328802 h 5328802"/>
              <a:gd name="connsiteX10" fmla="*/ 0 w 6192688"/>
              <a:gd name="connsiteY10" fmla="*/ 4945901 h 5328802"/>
              <a:gd name="connsiteX11" fmla="*/ 382901 w 6192688"/>
              <a:gd name="connsiteY11" fmla="*/ 4563000 h 5328802"/>
              <a:gd name="connsiteX12" fmla="*/ 765802 w 6192688"/>
              <a:gd name="connsiteY12" fmla="*/ 4563000 h 5328802"/>
              <a:gd name="connsiteX13" fmla="*/ 1148703 w 6192688"/>
              <a:gd name="connsiteY13" fmla="*/ 0 h 5328802"/>
              <a:gd name="connsiteX14" fmla="*/ 1531604 w 6192688"/>
              <a:gd name="connsiteY14" fmla="*/ 382901 h 5328802"/>
              <a:gd name="connsiteX15" fmla="*/ 1148703 w 6192688"/>
              <a:gd name="connsiteY15" fmla="*/ 765802 h 5328802"/>
              <a:gd name="connsiteX16" fmla="*/ 957252 w 6192688"/>
              <a:gd name="connsiteY16" fmla="*/ 574351 h 5328802"/>
              <a:gd name="connsiteX17" fmla="*/ 1148703 w 6192688"/>
              <a:gd name="connsiteY17" fmla="*/ 382900 h 5328802"/>
              <a:gd name="connsiteX18" fmla="*/ 1531604 w 6192688"/>
              <a:gd name="connsiteY18" fmla="*/ 382901 h 5328802"/>
              <a:gd name="connsiteX19" fmla="*/ 5426886 w 6192688"/>
              <a:gd name="connsiteY19" fmla="*/ 765802 h 5328802"/>
              <a:gd name="connsiteX20" fmla="*/ 1148703 w 6192688"/>
              <a:gd name="connsiteY20" fmla="*/ 765802 h 5328802"/>
              <a:gd name="connsiteX21" fmla="*/ 382901 w 6192688"/>
              <a:gd name="connsiteY21" fmla="*/ 4563000 h 5328802"/>
              <a:gd name="connsiteX22" fmla="*/ 574352 w 6192688"/>
              <a:gd name="connsiteY22" fmla="*/ 4754451 h 5328802"/>
              <a:gd name="connsiteX23" fmla="*/ 382901 w 6192688"/>
              <a:gd name="connsiteY23" fmla="*/ 4945902 h 5328802"/>
              <a:gd name="connsiteX24" fmla="*/ 765802 w 6192688"/>
              <a:gd name="connsiteY24" fmla="*/ 4945901 h 5328802"/>
              <a:gd name="connsiteX25" fmla="*/ 382901 w 6192688"/>
              <a:gd name="connsiteY25" fmla="*/ 5328802 h 5328802"/>
              <a:gd name="connsiteX26" fmla="*/ 765802 w 6192688"/>
              <a:gd name="connsiteY26" fmla="*/ 4945901 h 5328802"/>
              <a:gd name="connsiteX27" fmla="*/ 765802 w 6192688"/>
              <a:gd name="connsiteY27" fmla="*/ 4563000 h 5328802"/>
              <a:gd name="connsiteX0" fmla="*/ 382901 w 6192688"/>
              <a:gd name="connsiteY0" fmla="*/ 5328802 h 5328802"/>
              <a:gd name="connsiteX1" fmla="*/ 765802 w 6192688"/>
              <a:gd name="connsiteY1" fmla="*/ 4945901 h 5328802"/>
              <a:gd name="connsiteX2" fmla="*/ 382901 w 6192688"/>
              <a:gd name="connsiteY2" fmla="*/ 4945901 h 5328802"/>
              <a:gd name="connsiteX3" fmla="*/ 574352 w 6192688"/>
              <a:gd name="connsiteY3" fmla="*/ 4754450 h 5328802"/>
              <a:gd name="connsiteX4" fmla="*/ 382901 w 6192688"/>
              <a:gd name="connsiteY4" fmla="*/ 4562999 h 5328802"/>
              <a:gd name="connsiteX5" fmla="*/ 765802 w 6192688"/>
              <a:gd name="connsiteY5" fmla="*/ 4563000 h 5328802"/>
              <a:gd name="connsiteX6" fmla="*/ 765802 w 6192688"/>
              <a:gd name="connsiteY6" fmla="*/ 382901 h 5328802"/>
              <a:gd name="connsiteX7" fmla="*/ 1148703 w 6192688"/>
              <a:gd name="connsiteY7" fmla="*/ 0 h 5328802"/>
              <a:gd name="connsiteX8" fmla="*/ 5809787 w 6192688"/>
              <a:gd name="connsiteY8" fmla="*/ 0 h 5328802"/>
              <a:gd name="connsiteX9" fmla="*/ 6192688 w 6192688"/>
              <a:gd name="connsiteY9" fmla="*/ 382901 h 5328802"/>
              <a:gd name="connsiteX10" fmla="*/ 5809787 w 6192688"/>
              <a:gd name="connsiteY10" fmla="*/ 765802 h 5328802"/>
              <a:gd name="connsiteX11" fmla="*/ 5426886 w 6192688"/>
              <a:gd name="connsiteY11" fmla="*/ 765802 h 5328802"/>
              <a:gd name="connsiteX12" fmla="*/ 5426886 w 6192688"/>
              <a:gd name="connsiteY12" fmla="*/ 4945901 h 5328802"/>
              <a:gd name="connsiteX13" fmla="*/ 5043985 w 6192688"/>
              <a:gd name="connsiteY13" fmla="*/ 5328802 h 5328802"/>
              <a:gd name="connsiteX14" fmla="*/ 382901 w 6192688"/>
              <a:gd name="connsiteY14" fmla="*/ 5328802 h 5328802"/>
              <a:gd name="connsiteX15" fmla="*/ 1531604 w 6192688"/>
              <a:gd name="connsiteY15" fmla="*/ 382901 h 5328802"/>
              <a:gd name="connsiteX16" fmla="*/ 1148703 w 6192688"/>
              <a:gd name="connsiteY16" fmla="*/ 765802 h 5328802"/>
              <a:gd name="connsiteX17" fmla="*/ 957252 w 6192688"/>
              <a:gd name="connsiteY17" fmla="*/ 574351 h 5328802"/>
              <a:gd name="connsiteX18" fmla="*/ 1148703 w 6192688"/>
              <a:gd name="connsiteY18" fmla="*/ 382900 h 5328802"/>
              <a:gd name="connsiteX19" fmla="*/ 1531604 w 6192688"/>
              <a:gd name="connsiteY19" fmla="*/ 382901 h 5328802"/>
              <a:gd name="connsiteX0" fmla="*/ 1531604 w 6192688"/>
              <a:gd name="connsiteY0" fmla="*/ 382901 h 5328802"/>
              <a:gd name="connsiteX1" fmla="*/ 1148703 w 6192688"/>
              <a:gd name="connsiteY1" fmla="*/ 765802 h 5328802"/>
              <a:gd name="connsiteX2" fmla="*/ 957252 w 6192688"/>
              <a:gd name="connsiteY2" fmla="*/ 574351 h 5328802"/>
              <a:gd name="connsiteX3" fmla="*/ 1148703 w 6192688"/>
              <a:gd name="connsiteY3" fmla="*/ 382900 h 5328802"/>
              <a:gd name="connsiteX4" fmla="*/ 1531604 w 6192688"/>
              <a:gd name="connsiteY4" fmla="*/ 382901 h 5328802"/>
              <a:gd name="connsiteX5" fmla="*/ 765802 w 6192688"/>
              <a:gd name="connsiteY5" fmla="*/ 4945901 h 5328802"/>
              <a:gd name="connsiteX6" fmla="*/ 382901 w 6192688"/>
              <a:gd name="connsiteY6" fmla="*/ 5328802 h 5328802"/>
              <a:gd name="connsiteX7" fmla="*/ 0 w 6192688"/>
              <a:gd name="connsiteY7" fmla="*/ 4945901 h 5328802"/>
              <a:gd name="connsiteX8" fmla="*/ 382901 w 6192688"/>
              <a:gd name="connsiteY8" fmla="*/ 4563000 h 5328802"/>
              <a:gd name="connsiteX9" fmla="*/ 574352 w 6192688"/>
              <a:gd name="connsiteY9" fmla="*/ 4754451 h 5328802"/>
              <a:gd name="connsiteX10" fmla="*/ 382901 w 6192688"/>
              <a:gd name="connsiteY10" fmla="*/ 4945902 h 5328802"/>
              <a:gd name="connsiteX11" fmla="*/ 765802 w 6192688"/>
              <a:gd name="connsiteY11" fmla="*/ 4945901 h 5328802"/>
              <a:gd name="connsiteX0" fmla="*/ 765802 w 6192688"/>
              <a:gd name="connsiteY0" fmla="*/ 4563000 h 5328802"/>
              <a:gd name="connsiteX1" fmla="*/ 765802 w 6192688"/>
              <a:gd name="connsiteY1" fmla="*/ 382901 h 5328802"/>
              <a:gd name="connsiteX2" fmla="*/ 1148703 w 6192688"/>
              <a:gd name="connsiteY2" fmla="*/ 0 h 5328802"/>
              <a:gd name="connsiteX3" fmla="*/ 5352587 w 6192688"/>
              <a:gd name="connsiteY3" fmla="*/ 26377 h 5328802"/>
              <a:gd name="connsiteX4" fmla="*/ 5621188 w 6192688"/>
              <a:gd name="connsiteY4" fmla="*/ 356524 h 5328802"/>
              <a:gd name="connsiteX5" fmla="*/ 5475679 w 6192688"/>
              <a:gd name="connsiteY5" fmla="*/ 792179 h 5328802"/>
              <a:gd name="connsiteX6" fmla="*/ 5426886 w 6192688"/>
              <a:gd name="connsiteY6" fmla="*/ 765802 h 5328802"/>
              <a:gd name="connsiteX7" fmla="*/ 5426886 w 6192688"/>
              <a:gd name="connsiteY7" fmla="*/ 4945901 h 5328802"/>
              <a:gd name="connsiteX8" fmla="*/ 5043985 w 6192688"/>
              <a:gd name="connsiteY8" fmla="*/ 5328802 h 5328802"/>
              <a:gd name="connsiteX9" fmla="*/ 382901 w 6192688"/>
              <a:gd name="connsiteY9" fmla="*/ 5328802 h 5328802"/>
              <a:gd name="connsiteX10" fmla="*/ 0 w 6192688"/>
              <a:gd name="connsiteY10" fmla="*/ 4945901 h 5328802"/>
              <a:gd name="connsiteX11" fmla="*/ 382901 w 6192688"/>
              <a:gd name="connsiteY11" fmla="*/ 4563000 h 5328802"/>
              <a:gd name="connsiteX12" fmla="*/ 765802 w 6192688"/>
              <a:gd name="connsiteY12" fmla="*/ 4563000 h 5328802"/>
              <a:gd name="connsiteX13" fmla="*/ 1148703 w 6192688"/>
              <a:gd name="connsiteY13" fmla="*/ 0 h 5328802"/>
              <a:gd name="connsiteX14" fmla="*/ 1531604 w 6192688"/>
              <a:gd name="connsiteY14" fmla="*/ 382901 h 5328802"/>
              <a:gd name="connsiteX15" fmla="*/ 1148703 w 6192688"/>
              <a:gd name="connsiteY15" fmla="*/ 765802 h 5328802"/>
              <a:gd name="connsiteX16" fmla="*/ 957252 w 6192688"/>
              <a:gd name="connsiteY16" fmla="*/ 574351 h 5328802"/>
              <a:gd name="connsiteX17" fmla="*/ 1148703 w 6192688"/>
              <a:gd name="connsiteY17" fmla="*/ 382900 h 5328802"/>
              <a:gd name="connsiteX18" fmla="*/ 1531604 w 6192688"/>
              <a:gd name="connsiteY18" fmla="*/ 382901 h 5328802"/>
              <a:gd name="connsiteX19" fmla="*/ 5426886 w 6192688"/>
              <a:gd name="connsiteY19" fmla="*/ 765802 h 5328802"/>
              <a:gd name="connsiteX20" fmla="*/ 1148703 w 6192688"/>
              <a:gd name="connsiteY20" fmla="*/ 765802 h 5328802"/>
              <a:gd name="connsiteX21" fmla="*/ 382901 w 6192688"/>
              <a:gd name="connsiteY21" fmla="*/ 4563000 h 5328802"/>
              <a:gd name="connsiteX22" fmla="*/ 574352 w 6192688"/>
              <a:gd name="connsiteY22" fmla="*/ 4754451 h 5328802"/>
              <a:gd name="connsiteX23" fmla="*/ 382901 w 6192688"/>
              <a:gd name="connsiteY23" fmla="*/ 4945902 h 5328802"/>
              <a:gd name="connsiteX24" fmla="*/ 765802 w 6192688"/>
              <a:gd name="connsiteY24" fmla="*/ 4945901 h 5328802"/>
              <a:gd name="connsiteX25" fmla="*/ 382901 w 6192688"/>
              <a:gd name="connsiteY25" fmla="*/ 5328802 h 5328802"/>
              <a:gd name="connsiteX26" fmla="*/ 765802 w 6192688"/>
              <a:gd name="connsiteY26" fmla="*/ 4945901 h 5328802"/>
              <a:gd name="connsiteX27" fmla="*/ 765802 w 6192688"/>
              <a:gd name="connsiteY27" fmla="*/ 4563000 h 5328802"/>
              <a:gd name="connsiteX0" fmla="*/ 382901 w 6192688"/>
              <a:gd name="connsiteY0" fmla="*/ 5328802 h 5328802"/>
              <a:gd name="connsiteX1" fmla="*/ 765802 w 6192688"/>
              <a:gd name="connsiteY1" fmla="*/ 4945901 h 5328802"/>
              <a:gd name="connsiteX2" fmla="*/ 382901 w 6192688"/>
              <a:gd name="connsiteY2" fmla="*/ 4945901 h 5328802"/>
              <a:gd name="connsiteX3" fmla="*/ 574352 w 6192688"/>
              <a:gd name="connsiteY3" fmla="*/ 4754450 h 5328802"/>
              <a:gd name="connsiteX4" fmla="*/ 382901 w 6192688"/>
              <a:gd name="connsiteY4" fmla="*/ 4562999 h 5328802"/>
              <a:gd name="connsiteX5" fmla="*/ 765802 w 6192688"/>
              <a:gd name="connsiteY5" fmla="*/ 4563000 h 5328802"/>
              <a:gd name="connsiteX6" fmla="*/ 765802 w 6192688"/>
              <a:gd name="connsiteY6" fmla="*/ 382901 h 5328802"/>
              <a:gd name="connsiteX7" fmla="*/ 1148703 w 6192688"/>
              <a:gd name="connsiteY7" fmla="*/ 0 h 5328802"/>
              <a:gd name="connsiteX8" fmla="*/ 5809787 w 6192688"/>
              <a:gd name="connsiteY8" fmla="*/ 0 h 5328802"/>
              <a:gd name="connsiteX9" fmla="*/ 6192688 w 6192688"/>
              <a:gd name="connsiteY9" fmla="*/ 382901 h 5328802"/>
              <a:gd name="connsiteX10" fmla="*/ 5809787 w 6192688"/>
              <a:gd name="connsiteY10" fmla="*/ 765802 h 5328802"/>
              <a:gd name="connsiteX11" fmla="*/ 5426886 w 6192688"/>
              <a:gd name="connsiteY11" fmla="*/ 765802 h 5328802"/>
              <a:gd name="connsiteX12" fmla="*/ 5426886 w 6192688"/>
              <a:gd name="connsiteY12" fmla="*/ 4945901 h 5328802"/>
              <a:gd name="connsiteX13" fmla="*/ 5043985 w 6192688"/>
              <a:gd name="connsiteY13" fmla="*/ 5328802 h 5328802"/>
              <a:gd name="connsiteX14" fmla="*/ 382901 w 6192688"/>
              <a:gd name="connsiteY14" fmla="*/ 5328802 h 5328802"/>
              <a:gd name="connsiteX15" fmla="*/ 1531604 w 6192688"/>
              <a:gd name="connsiteY15" fmla="*/ 382901 h 5328802"/>
              <a:gd name="connsiteX16" fmla="*/ 1148703 w 6192688"/>
              <a:gd name="connsiteY16" fmla="*/ 765802 h 5328802"/>
              <a:gd name="connsiteX17" fmla="*/ 957252 w 6192688"/>
              <a:gd name="connsiteY17" fmla="*/ 574351 h 5328802"/>
              <a:gd name="connsiteX18" fmla="*/ 1148703 w 6192688"/>
              <a:gd name="connsiteY18" fmla="*/ 382900 h 5328802"/>
              <a:gd name="connsiteX19" fmla="*/ 1531604 w 6192688"/>
              <a:gd name="connsiteY19" fmla="*/ 382901 h 5328802"/>
              <a:gd name="connsiteX0" fmla="*/ 1531604 w 6192688"/>
              <a:gd name="connsiteY0" fmla="*/ 382901 h 5328802"/>
              <a:gd name="connsiteX1" fmla="*/ 1148703 w 6192688"/>
              <a:gd name="connsiteY1" fmla="*/ 765802 h 5328802"/>
              <a:gd name="connsiteX2" fmla="*/ 957252 w 6192688"/>
              <a:gd name="connsiteY2" fmla="*/ 574351 h 5328802"/>
              <a:gd name="connsiteX3" fmla="*/ 1148703 w 6192688"/>
              <a:gd name="connsiteY3" fmla="*/ 382900 h 5328802"/>
              <a:gd name="connsiteX4" fmla="*/ 1531604 w 6192688"/>
              <a:gd name="connsiteY4" fmla="*/ 382901 h 5328802"/>
              <a:gd name="connsiteX5" fmla="*/ 765802 w 6192688"/>
              <a:gd name="connsiteY5" fmla="*/ 4945901 h 5328802"/>
              <a:gd name="connsiteX6" fmla="*/ 382901 w 6192688"/>
              <a:gd name="connsiteY6" fmla="*/ 5328802 h 5328802"/>
              <a:gd name="connsiteX7" fmla="*/ 0 w 6192688"/>
              <a:gd name="connsiteY7" fmla="*/ 4945901 h 5328802"/>
              <a:gd name="connsiteX8" fmla="*/ 382901 w 6192688"/>
              <a:gd name="connsiteY8" fmla="*/ 4563000 h 5328802"/>
              <a:gd name="connsiteX9" fmla="*/ 574352 w 6192688"/>
              <a:gd name="connsiteY9" fmla="*/ 4754451 h 5328802"/>
              <a:gd name="connsiteX10" fmla="*/ 382901 w 6192688"/>
              <a:gd name="connsiteY10" fmla="*/ 4945902 h 5328802"/>
              <a:gd name="connsiteX11" fmla="*/ 765802 w 6192688"/>
              <a:gd name="connsiteY11" fmla="*/ 4945901 h 5328802"/>
              <a:gd name="connsiteX0" fmla="*/ 765802 w 6192688"/>
              <a:gd name="connsiteY0" fmla="*/ 4563000 h 5328802"/>
              <a:gd name="connsiteX1" fmla="*/ 765802 w 6192688"/>
              <a:gd name="connsiteY1" fmla="*/ 382901 h 5328802"/>
              <a:gd name="connsiteX2" fmla="*/ 1148703 w 6192688"/>
              <a:gd name="connsiteY2" fmla="*/ 0 h 5328802"/>
              <a:gd name="connsiteX3" fmla="*/ 5352587 w 6192688"/>
              <a:gd name="connsiteY3" fmla="*/ 26377 h 5328802"/>
              <a:gd name="connsiteX4" fmla="*/ 5621188 w 6192688"/>
              <a:gd name="connsiteY4" fmla="*/ 356524 h 5328802"/>
              <a:gd name="connsiteX5" fmla="*/ 5475679 w 6192688"/>
              <a:gd name="connsiteY5" fmla="*/ 792179 h 5328802"/>
              <a:gd name="connsiteX6" fmla="*/ 5426886 w 6192688"/>
              <a:gd name="connsiteY6" fmla="*/ 765802 h 5328802"/>
              <a:gd name="connsiteX7" fmla="*/ 5426886 w 6192688"/>
              <a:gd name="connsiteY7" fmla="*/ 4945901 h 5328802"/>
              <a:gd name="connsiteX8" fmla="*/ 5043985 w 6192688"/>
              <a:gd name="connsiteY8" fmla="*/ 5328802 h 5328802"/>
              <a:gd name="connsiteX9" fmla="*/ 382901 w 6192688"/>
              <a:gd name="connsiteY9" fmla="*/ 5328802 h 5328802"/>
              <a:gd name="connsiteX10" fmla="*/ 0 w 6192688"/>
              <a:gd name="connsiteY10" fmla="*/ 4945901 h 5328802"/>
              <a:gd name="connsiteX11" fmla="*/ 382901 w 6192688"/>
              <a:gd name="connsiteY11" fmla="*/ 4563000 h 5328802"/>
              <a:gd name="connsiteX12" fmla="*/ 765802 w 6192688"/>
              <a:gd name="connsiteY12" fmla="*/ 4563000 h 5328802"/>
              <a:gd name="connsiteX13" fmla="*/ 1148703 w 6192688"/>
              <a:gd name="connsiteY13" fmla="*/ 0 h 5328802"/>
              <a:gd name="connsiteX14" fmla="*/ 1531604 w 6192688"/>
              <a:gd name="connsiteY14" fmla="*/ 382901 h 5328802"/>
              <a:gd name="connsiteX15" fmla="*/ 1148703 w 6192688"/>
              <a:gd name="connsiteY15" fmla="*/ 765802 h 5328802"/>
              <a:gd name="connsiteX16" fmla="*/ 957252 w 6192688"/>
              <a:gd name="connsiteY16" fmla="*/ 574351 h 5328802"/>
              <a:gd name="connsiteX17" fmla="*/ 1148703 w 6192688"/>
              <a:gd name="connsiteY17" fmla="*/ 382900 h 5328802"/>
              <a:gd name="connsiteX18" fmla="*/ 1531604 w 6192688"/>
              <a:gd name="connsiteY18" fmla="*/ 382901 h 5328802"/>
              <a:gd name="connsiteX19" fmla="*/ 5426886 w 6192688"/>
              <a:gd name="connsiteY19" fmla="*/ 765802 h 5328802"/>
              <a:gd name="connsiteX20" fmla="*/ 1148703 w 6192688"/>
              <a:gd name="connsiteY20" fmla="*/ 765802 h 5328802"/>
              <a:gd name="connsiteX21" fmla="*/ 382901 w 6192688"/>
              <a:gd name="connsiteY21" fmla="*/ 4563000 h 5328802"/>
              <a:gd name="connsiteX22" fmla="*/ 574352 w 6192688"/>
              <a:gd name="connsiteY22" fmla="*/ 4754451 h 5328802"/>
              <a:gd name="connsiteX23" fmla="*/ 382901 w 6192688"/>
              <a:gd name="connsiteY23" fmla="*/ 4945902 h 5328802"/>
              <a:gd name="connsiteX24" fmla="*/ 765802 w 6192688"/>
              <a:gd name="connsiteY24" fmla="*/ 4945901 h 5328802"/>
              <a:gd name="connsiteX25" fmla="*/ 382901 w 6192688"/>
              <a:gd name="connsiteY25" fmla="*/ 5328802 h 5328802"/>
              <a:gd name="connsiteX26" fmla="*/ 765802 w 6192688"/>
              <a:gd name="connsiteY26" fmla="*/ 4945901 h 5328802"/>
              <a:gd name="connsiteX27" fmla="*/ 765802 w 6192688"/>
              <a:gd name="connsiteY27" fmla="*/ 4563000 h 5328802"/>
              <a:gd name="connsiteX0" fmla="*/ 382901 w 6192688"/>
              <a:gd name="connsiteY0" fmla="*/ 5328802 h 5328802"/>
              <a:gd name="connsiteX1" fmla="*/ 765802 w 6192688"/>
              <a:gd name="connsiteY1" fmla="*/ 4945901 h 5328802"/>
              <a:gd name="connsiteX2" fmla="*/ 382901 w 6192688"/>
              <a:gd name="connsiteY2" fmla="*/ 4945901 h 5328802"/>
              <a:gd name="connsiteX3" fmla="*/ 574352 w 6192688"/>
              <a:gd name="connsiteY3" fmla="*/ 4754450 h 5328802"/>
              <a:gd name="connsiteX4" fmla="*/ 382901 w 6192688"/>
              <a:gd name="connsiteY4" fmla="*/ 4562999 h 5328802"/>
              <a:gd name="connsiteX5" fmla="*/ 765802 w 6192688"/>
              <a:gd name="connsiteY5" fmla="*/ 4563000 h 5328802"/>
              <a:gd name="connsiteX6" fmla="*/ 765802 w 6192688"/>
              <a:gd name="connsiteY6" fmla="*/ 382901 h 5328802"/>
              <a:gd name="connsiteX7" fmla="*/ 1148703 w 6192688"/>
              <a:gd name="connsiteY7" fmla="*/ 0 h 5328802"/>
              <a:gd name="connsiteX8" fmla="*/ 5809787 w 6192688"/>
              <a:gd name="connsiteY8" fmla="*/ 0 h 5328802"/>
              <a:gd name="connsiteX9" fmla="*/ 6192688 w 6192688"/>
              <a:gd name="connsiteY9" fmla="*/ 382901 h 5328802"/>
              <a:gd name="connsiteX10" fmla="*/ 5809787 w 6192688"/>
              <a:gd name="connsiteY10" fmla="*/ 765802 h 5328802"/>
              <a:gd name="connsiteX11" fmla="*/ 5426886 w 6192688"/>
              <a:gd name="connsiteY11" fmla="*/ 765802 h 5328802"/>
              <a:gd name="connsiteX12" fmla="*/ 5426886 w 6192688"/>
              <a:gd name="connsiteY12" fmla="*/ 4945901 h 5328802"/>
              <a:gd name="connsiteX13" fmla="*/ 5043985 w 6192688"/>
              <a:gd name="connsiteY13" fmla="*/ 5328802 h 5328802"/>
              <a:gd name="connsiteX14" fmla="*/ 382901 w 6192688"/>
              <a:gd name="connsiteY14" fmla="*/ 5328802 h 5328802"/>
              <a:gd name="connsiteX15" fmla="*/ 1531604 w 6192688"/>
              <a:gd name="connsiteY15" fmla="*/ 382901 h 5328802"/>
              <a:gd name="connsiteX16" fmla="*/ 1148703 w 6192688"/>
              <a:gd name="connsiteY16" fmla="*/ 765802 h 5328802"/>
              <a:gd name="connsiteX17" fmla="*/ 957252 w 6192688"/>
              <a:gd name="connsiteY17" fmla="*/ 574351 h 5328802"/>
              <a:gd name="connsiteX18" fmla="*/ 1148703 w 6192688"/>
              <a:gd name="connsiteY18" fmla="*/ 382900 h 5328802"/>
              <a:gd name="connsiteX19" fmla="*/ 1531604 w 6192688"/>
              <a:gd name="connsiteY19" fmla="*/ 382901 h 5328802"/>
              <a:gd name="connsiteX0" fmla="*/ 1531604 w 6192688"/>
              <a:gd name="connsiteY0" fmla="*/ 382901 h 5328802"/>
              <a:gd name="connsiteX1" fmla="*/ 1148703 w 6192688"/>
              <a:gd name="connsiteY1" fmla="*/ 765802 h 5328802"/>
              <a:gd name="connsiteX2" fmla="*/ 957252 w 6192688"/>
              <a:gd name="connsiteY2" fmla="*/ 574351 h 5328802"/>
              <a:gd name="connsiteX3" fmla="*/ 1148703 w 6192688"/>
              <a:gd name="connsiteY3" fmla="*/ 382900 h 5328802"/>
              <a:gd name="connsiteX4" fmla="*/ 1531604 w 6192688"/>
              <a:gd name="connsiteY4" fmla="*/ 382901 h 5328802"/>
              <a:gd name="connsiteX5" fmla="*/ 765802 w 6192688"/>
              <a:gd name="connsiteY5" fmla="*/ 4945901 h 5328802"/>
              <a:gd name="connsiteX6" fmla="*/ 382901 w 6192688"/>
              <a:gd name="connsiteY6" fmla="*/ 5328802 h 5328802"/>
              <a:gd name="connsiteX7" fmla="*/ 0 w 6192688"/>
              <a:gd name="connsiteY7" fmla="*/ 4945901 h 5328802"/>
              <a:gd name="connsiteX8" fmla="*/ 382901 w 6192688"/>
              <a:gd name="connsiteY8" fmla="*/ 4563000 h 5328802"/>
              <a:gd name="connsiteX9" fmla="*/ 574352 w 6192688"/>
              <a:gd name="connsiteY9" fmla="*/ 4754451 h 5328802"/>
              <a:gd name="connsiteX10" fmla="*/ 382901 w 6192688"/>
              <a:gd name="connsiteY10" fmla="*/ 4945902 h 5328802"/>
              <a:gd name="connsiteX11" fmla="*/ 765802 w 6192688"/>
              <a:gd name="connsiteY11" fmla="*/ 4945901 h 5328802"/>
              <a:gd name="connsiteX0" fmla="*/ 765802 w 6192688"/>
              <a:gd name="connsiteY0" fmla="*/ 4563000 h 5328802"/>
              <a:gd name="connsiteX1" fmla="*/ 765802 w 6192688"/>
              <a:gd name="connsiteY1" fmla="*/ 382901 h 5328802"/>
              <a:gd name="connsiteX2" fmla="*/ 1148703 w 6192688"/>
              <a:gd name="connsiteY2" fmla="*/ 0 h 5328802"/>
              <a:gd name="connsiteX3" fmla="*/ 5352587 w 6192688"/>
              <a:gd name="connsiteY3" fmla="*/ 26377 h 5328802"/>
              <a:gd name="connsiteX4" fmla="*/ 5621188 w 6192688"/>
              <a:gd name="connsiteY4" fmla="*/ 356524 h 5328802"/>
              <a:gd name="connsiteX5" fmla="*/ 5475679 w 6192688"/>
              <a:gd name="connsiteY5" fmla="*/ 792179 h 5328802"/>
              <a:gd name="connsiteX6" fmla="*/ 5426886 w 6192688"/>
              <a:gd name="connsiteY6" fmla="*/ 765802 h 5328802"/>
              <a:gd name="connsiteX7" fmla="*/ 5426886 w 6192688"/>
              <a:gd name="connsiteY7" fmla="*/ 4945901 h 5328802"/>
              <a:gd name="connsiteX8" fmla="*/ 5043985 w 6192688"/>
              <a:gd name="connsiteY8" fmla="*/ 5328802 h 5328802"/>
              <a:gd name="connsiteX9" fmla="*/ 382901 w 6192688"/>
              <a:gd name="connsiteY9" fmla="*/ 5328802 h 5328802"/>
              <a:gd name="connsiteX10" fmla="*/ 0 w 6192688"/>
              <a:gd name="connsiteY10" fmla="*/ 4945901 h 5328802"/>
              <a:gd name="connsiteX11" fmla="*/ 382901 w 6192688"/>
              <a:gd name="connsiteY11" fmla="*/ 4563000 h 5328802"/>
              <a:gd name="connsiteX12" fmla="*/ 765802 w 6192688"/>
              <a:gd name="connsiteY12" fmla="*/ 4563000 h 5328802"/>
              <a:gd name="connsiteX13" fmla="*/ 1148703 w 6192688"/>
              <a:gd name="connsiteY13" fmla="*/ 0 h 5328802"/>
              <a:gd name="connsiteX14" fmla="*/ 1531604 w 6192688"/>
              <a:gd name="connsiteY14" fmla="*/ 382901 h 5328802"/>
              <a:gd name="connsiteX15" fmla="*/ 1148703 w 6192688"/>
              <a:gd name="connsiteY15" fmla="*/ 765802 h 5328802"/>
              <a:gd name="connsiteX16" fmla="*/ 957252 w 6192688"/>
              <a:gd name="connsiteY16" fmla="*/ 574351 h 5328802"/>
              <a:gd name="connsiteX17" fmla="*/ 1148703 w 6192688"/>
              <a:gd name="connsiteY17" fmla="*/ 382900 h 5328802"/>
              <a:gd name="connsiteX18" fmla="*/ 1531604 w 6192688"/>
              <a:gd name="connsiteY18" fmla="*/ 382901 h 5328802"/>
              <a:gd name="connsiteX19" fmla="*/ 5426886 w 6192688"/>
              <a:gd name="connsiteY19" fmla="*/ 765802 h 5328802"/>
              <a:gd name="connsiteX20" fmla="*/ 1148703 w 6192688"/>
              <a:gd name="connsiteY20" fmla="*/ 765802 h 5328802"/>
              <a:gd name="connsiteX21" fmla="*/ 382901 w 6192688"/>
              <a:gd name="connsiteY21" fmla="*/ 4563000 h 5328802"/>
              <a:gd name="connsiteX22" fmla="*/ 574352 w 6192688"/>
              <a:gd name="connsiteY22" fmla="*/ 4754451 h 5328802"/>
              <a:gd name="connsiteX23" fmla="*/ 382901 w 6192688"/>
              <a:gd name="connsiteY23" fmla="*/ 4945902 h 5328802"/>
              <a:gd name="connsiteX24" fmla="*/ 765802 w 6192688"/>
              <a:gd name="connsiteY24" fmla="*/ 4945901 h 5328802"/>
              <a:gd name="connsiteX25" fmla="*/ 382901 w 6192688"/>
              <a:gd name="connsiteY25" fmla="*/ 5328802 h 5328802"/>
              <a:gd name="connsiteX26" fmla="*/ 765802 w 6192688"/>
              <a:gd name="connsiteY26" fmla="*/ 4945901 h 5328802"/>
              <a:gd name="connsiteX27" fmla="*/ 765802 w 6192688"/>
              <a:gd name="connsiteY27" fmla="*/ 4563000 h 5328802"/>
              <a:gd name="connsiteX0" fmla="*/ 382901 w 6192688"/>
              <a:gd name="connsiteY0" fmla="*/ 5328802 h 5328802"/>
              <a:gd name="connsiteX1" fmla="*/ 765802 w 6192688"/>
              <a:gd name="connsiteY1" fmla="*/ 4945901 h 5328802"/>
              <a:gd name="connsiteX2" fmla="*/ 382901 w 6192688"/>
              <a:gd name="connsiteY2" fmla="*/ 4945901 h 5328802"/>
              <a:gd name="connsiteX3" fmla="*/ 574352 w 6192688"/>
              <a:gd name="connsiteY3" fmla="*/ 4754450 h 5328802"/>
              <a:gd name="connsiteX4" fmla="*/ 382901 w 6192688"/>
              <a:gd name="connsiteY4" fmla="*/ 4562999 h 5328802"/>
              <a:gd name="connsiteX5" fmla="*/ 765802 w 6192688"/>
              <a:gd name="connsiteY5" fmla="*/ 4563000 h 5328802"/>
              <a:gd name="connsiteX6" fmla="*/ 765802 w 6192688"/>
              <a:gd name="connsiteY6" fmla="*/ 382901 h 5328802"/>
              <a:gd name="connsiteX7" fmla="*/ 1148703 w 6192688"/>
              <a:gd name="connsiteY7" fmla="*/ 0 h 5328802"/>
              <a:gd name="connsiteX8" fmla="*/ 5809787 w 6192688"/>
              <a:gd name="connsiteY8" fmla="*/ 0 h 5328802"/>
              <a:gd name="connsiteX9" fmla="*/ 6192688 w 6192688"/>
              <a:gd name="connsiteY9" fmla="*/ 382901 h 5328802"/>
              <a:gd name="connsiteX10" fmla="*/ 5809787 w 6192688"/>
              <a:gd name="connsiteY10" fmla="*/ 765802 h 5328802"/>
              <a:gd name="connsiteX11" fmla="*/ 5426886 w 6192688"/>
              <a:gd name="connsiteY11" fmla="*/ 765802 h 5328802"/>
              <a:gd name="connsiteX12" fmla="*/ 5426886 w 6192688"/>
              <a:gd name="connsiteY12" fmla="*/ 4945901 h 5328802"/>
              <a:gd name="connsiteX13" fmla="*/ 5043985 w 6192688"/>
              <a:gd name="connsiteY13" fmla="*/ 5328802 h 5328802"/>
              <a:gd name="connsiteX14" fmla="*/ 382901 w 6192688"/>
              <a:gd name="connsiteY14" fmla="*/ 5328802 h 5328802"/>
              <a:gd name="connsiteX15" fmla="*/ 1531604 w 6192688"/>
              <a:gd name="connsiteY15" fmla="*/ 382901 h 5328802"/>
              <a:gd name="connsiteX16" fmla="*/ 1148703 w 6192688"/>
              <a:gd name="connsiteY16" fmla="*/ 765802 h 5328802"/>
              <a:gd name="connsiteX17" fmla="*/ 957252 w 6192688"/>
              <a:gd name="connsiteY17" fmla="*/ 574351 h 5328802"/>
              <a:gd name="connsiteX18" fmla="*/ 1148703 w 6192688"/>
              <a:gd name="connsiteY18" fmla="*/ 382900 h 5328802"/>
              <a:gd name="connsiteX19" fmla="*/ 1531604 w 6192688"/>
              <a:gd name="connsiteY19" fmla="*/ 382901 h 5328802"/>
              <a:gd name="connsiteX0" fmla="*/ 1531604 w 6192688"/>
              <a:gd name="connsiteY0" fmla="*/ 382901 h 5328802"/>
              <a:gd name="connsiteX1" fmla="*/ 1148703 w 6192688"/>
              <a:gd name="connsiteY1" fmla="*/ 765802 h 5328802"/>
              <a:gd name="connsiteX2" fmla="*/ 957252 w 6192688"/>
              <a:gd name="connsiteY2" fmla="*/ 574351 h 5328802"/>
              <a:gd name="connsiteX3" fmla="*/ 1148703 w 6192688"/>
              <a:gd name="connsiteY3" fmla="*/ 382900 h 5328802"/>
              <a:gd name="connsiteX4" fmla="*/ 1531604 w 6192688"/>
              <a:gd name="connsiteY4" fmla="*/ 382901 h 5328802"/>
              <a:gd name="connsiteX5" fmla="*/ 765802 w 6192688"/>
              <a:gd name="connsiteY5" fmla="*/ 4945901 h 5328802"/>
              <a:gd name="connsiteX6" fmla="*/ 382901 w 6192688"/>
              <a:gd name="connsiteY6" fmla="*/ 5328802 h 5328802"/>
              <a:gd name="connsiteX7" fmla="*/ 0 w 6192688"/>
              <a:gd name="connsiteY7" fmla="*/ 4945901 h 5328802"/>
              <a:gd name="connsiteX8" fmla="*/ 382901 w 6192688"/>
              <a:gd name="connsiteY8" fmla="*/ 4563000 h 5328802"/>
              <a:gd name="connsiteX9" fmla="*/ 574352 w 6192688"/>
              <a:gd name="connsiteY9" fmla="*/ 4754451 h 5328802"/>
              <a:gd name="connsiteX10" fmla="*/ 382901 w 6192688"/>
              <a:gd name="connsiteY10" fmla="*/ 4945902 h 5328802"/>
              <a:gd name="connsiteX11" fmla="*/ 765802 w 6192688"/>
              <a:gd name="connsiteY11" fmla="*/ 4945901 h 5328802"/>
              <a:gd name="connsiteX0" fmla="*/ 765802 w 6192688"/>
              <a:gd name="connsiteY0" fmla="*/ 4563000 h 5328802"/>
              <a:gd name="connsiteX1" fmla="*/ 765802 w 6192688"/>
              <a:gd name="connsiteY1" fmla="*/ 382901 h 5328802"/>
              <a:gd name="connsiteX2" fmla="*/ 1148703 w 6192688"/>
              <a:gd name="connsiteY2" fmla="*/ 0 h 5328802"/>
              <a:gd name="connsiteX3" fmla="*/ 5352587 w 6192688"/>
              <a:gd name="connsiteY3" fmla="*/ 26377 h 5328802"/>
              <a:gd name="connsiteX4" fmla="*/ 5621188 w 6192688"/>
              <a:gd name="connsiteY4" fmla="*/ 356524 h 5328802"/>
              <a:gd name="connsiteX5" fmla="*/ 5475679 w 6192688"/>
              <a:gd name="connsiteY5" fmla="*/ 792179 h 5328802"/>
              <a:gd name="connsiteX6" fmla="*/ 5426886 w 6192688"/>
              <a:gd name="connsiteY6" fmla="*/ 765802 h 5328802"/>
              <a:gd name="connsiteX7" fmla="*/ 5426886 w 6192688"/>
              <a:gd name="connsiteY7" fmla="*/ 4945901 h 5328802"/>
              <a:gd name="connsiteX8" fmla="*/ 5043985 w 6192688"/>
              <a:gd name="connsiteY8" fmla="*/ 5328802 h 5328802"/>
              <a:gd name="connsiteX9" fmla="*/ 382901 w 6192688"/>
              <a:gd name="connsiteY9" fmla="*/ 5328802 h 5328802"/>
              <a:gd name="connsiteX10" fmla="*/ 0 w 6192688"/>
              <a:gd name="connsiteY10" fmla="*/ 4945901 h 5328802"/>
              <a:gd name="connsiteX11" fmla="*/ 382901 w 6192688"/>
              <a:gd name="connsiteY11" fmla="*/ 4563000 h 5328802"/>
              <a:gd name="connsiteX12" fmla="*/ 765802 w 6192688"/>
              <a:gd name="connsiteY12" fmla="*/ 4563000 h 5328802"/>
              <a:gd name="connsiteX13" fmla="*/ 1148703 w 6192688"/>
              <a:gd name="connsiteY13" fmla="*/ 0 h 5328802"/>
              <a:gd name="connsiteX14" fmla="*/ 1531604 w 6192688"/>
              <a:gd name="connsiteY14" fmla="*/ 382901 h 5328802"/>
              <a:gd name="connsiteX15" fmla="*/ 1148703 w 6192688"/>
              <a:gd name="connsiteY15" fmla="*/ 765802 h 5328802"/>
              <a:gd name="connsiteX16" fmla="*/ 957252 w 6192688"/>
              <a:gd name="connsiteY16" fmla="*/ 574351 h 5328802"/>
              <a:gd name="connsiteX17" fmla="*/ 1148703 w 6192688"/>
              <a:gd name="connsiteY17" fmla="*/ 382900 h 5328802"/>
              <a:gd name="connsiteX18" fmla="*/ 1531604 w 6192688"/>
              <a:gd name="connsiteY18" fmla="*/ 382901 h 5328802"/>
              <a:gd name="connsiteX19" fmla="*/ 5426886 w 6192688"/>
              <a:gd name="connsiteY19" fmla="*/ 765802 h 5328802"/>
              <a:gd name="connsiteX20" fmla="*/ 1148703 w 6192688"/>
              <a:gd name="connsiteY20" fmla="*/ 765802 h 5328802"/>
              <a:gd name="connsiteX21" fmla="*/ 382901 w 6192688"/>
              <a:gd name="connsiteY21" fmla="*/ 4563000 h 5328802"/>
              <a:gd name="connsiteX22" fmla="*/ 574352 w 6192688"/>
              <a:gd name="connsiteY22" fmla="*/ 4754451 h 5328802"/>
              <a:gd name="connsiteX23" fmla="*/ 382901 w 6192688"/>
              <a:gd name="connsiteY23" fmla="*/ 4945902 h 5328802"/>
              <a:gd name="connsiteX24" fmla="*/ 765802 w 6192688"/>
              <a:gd name="connsiteY24" fmla="*/ 4945901 h 5328802"/>
              <a:gd name="connsiteX25" fmla="*/ 382901 w 6192688"/>
              <a:gd name="connsiteY25" fmla="*/ 5328802 h 5328802"/>
              <a:gd name="connsiteX26" fmla="*/ 765802 w 6192688"/>
              <a:gd name="connsiteY26" fmla="*/ 4945901 h 5328802"/>
              <a:gd name="connsiteX27" fmla="*/ 765802 w 6192688"/>
              <a:gd name="connsiteY27" fmla="*/ 4563000 h 5328802"/>
              <a:gd name="connsiteX0" fmla="*/ 382901 w 6192688"/>
              <a:gd name="connsiteY0" fmla="*/ 5328802 h 5328802"/>
              <a:gd name="connsiteX1" fmla="*/ 765802 w 6192688"/>
              <a:gd name="connsiteY1" fmla="*/ 4945901 h 5328802"/>
              <a:gd name="connsiteX2" fmla="*/ 382901 w 6192688"/>
              <a:gd name="connsiteY2" fmla="*/ 4945901 h 5328802"/>
              <a:gd name="connsiteX3" fmla="*/ 574352 w 6192688"/>
              <a:gd name="connsiteY3" fmla="*/ 4754450 h 5328802"/>
              <a:gd name="connsiteX4" fmla="*/ 382901 w 6192688"/>
              <a:gd name="connsiteY4" fmla="*/ 4562999 h 5328802"/>
              <a:gd name="connsiteX5" fmla="*/ 765802 w 6192688"/>
              <a:gd name="connsiteY5" fmla="*/ 4563000 h 5328802"/>
              <a:gd name="connsiteX6" fmla="*/ 765802 w 6192688"/>
              <a:gd name="connsiteY6" fmla="*/ 382901 h 5328802"/>
              <a:gd name="connsiteX7" fmla="*/ 1148703 w 6192688"/>
              <a:gd name="connsiteY7" fmla="*/ 0 h 5328802"/>
              <a:gd name="connsiteX8" fmla="*/ 5809787 w 6192688"/>
              <a:gd name="connsiteY8" fmla="*/ 0 h 5328802"/>
              <a:gd name="connsiteX9" fmla="*/ 6192688 w 6192688"/>
              <a:gd name="connsiteY9" fmla="*/ 382901 h 5328802"/>
              <a:gd name="connsiteX10" fmla="*/ 5809787 w 6192688"/>
              <a:gd name="connsiteY10" fmla="*/ 765802 h 5328802"/>
              <a:gd name="connsiteX11" fmla="*/ 5426886 w 6192688"/>
              <a:gd name="connsiteY11" fmla="*/ 765802 h 5328802"/>
              <a:gd name="connsiteX12" fmla="*/ 5426886 w 6192688"/>
              <a:gd name="connsiteY12" fmla="*/ 4945901 h 5328802"/>
              <a:gd name="connsiteX13" fmla="*/ 5043985 w 6192688"/>
              <a:gd name="connsiteY13" fmla="*/ 5328802 h 5328802"/>
              <a:gd name="connsiteX14" fmla="*/ 382901 w 6192688"/>
              <a:gd name="connsiteY14" fmla="*/ 5328802 h 5328802"/>
              <a:gd name="connsiteX15" fmla="*/ 1531604 w 6192688"/>
              <a:gd name="connsiteY15" fmla="*/ 382901 h 5328802"/>
              <a:gd name="connsiteX16" fmla="*/ 1148703 w 6192688"/>
              <a:gd name="connsiteY16" fmla="*/ 765802 h 5328802"/>
              <a:gd name="connsiteX17" fmla="*/ 957252 w 6192688"/>
              <a:gd name="connsiteY17" fmla="*/ 574351 h 5328802"/>
              <a:gd name="connsiteX18" fmla="*/ 1148703 w 6192688"/>
              <a:gd name="connsiteY18" fmla="*/ 382900 h 5328802"/>
              <a:gd name="connsiteX19" fmla="*/ 1531604 w 6192688"/>
              <a:gd name="connsiteY19" fmla="*/ 382901 h 5328802"/>
              <a:gd name="connsiteX0" fmla="*/ 1531604 w 6192688"/>
              <a:gd name="connsiteY0" fmla="*/ 382901 h 5328802"/>
              <a:gd name="connsiteX1" fmla="*/ 1148703 w 6192688"/>
              <a:gd name="connsiteY1" fmla="*/ 765802 h 5328802"/>
              <a:gd name="connsiteX2" fmla="*/ 957252 w 6192688"/>
              <a:gd name="connsiteY2" fmla="*/ 574351 h 5328802"/>
              <a:gd name="connsiteX3" fmla="*/ 1148703 w 6192688"/>
              <a:gd name="connsiteY3" fmla="*/ 382900 h 5328802"/>
              <a:gd name="connsiteX4" fmla="*/ 1531604 w 6192688"/>
              <a:gd name="connsiteY4" fmla="*/ 382901 h 5328802"/>
              <a:gd name="connsiteX5" fmla="*/ 765802 w 6192688"/>
              <a:gd name="connsiteY5" fmla="*/ 4945901 h 5328802"/>
              <a:gd name="connsiteX6" fmla="*/ 382901 w 6192688"/>
              <a:gd name="connsiteY6" fmla="*/ 5328802 h 5328802"/>
              <a:gd name="connsiteX7" fmla="*/ 0 w 6192688"/>
              <a:gd name="connsiteY7" fmla="*/ 4945901 h 5328802"/>
              <a:gd name="connsiteX8" fmla="*/ 382901 w 6192688"/>
              <a:gd name="connsiteY8" fmla="*/ 4563000 h 5328802"/>
              <a:gd name="connsiteX9" fmla="*/ 574352 w 6192688"/>
              <a:gd name="connsiteY9" fmla="*/ 4754451 h 5328802"/>
              <a:gd name="connsiteX10" fmla="*/ 382901 w 6192688"/>
              <a:gd name="connsiteY10" fmla="*/ 4945902 h 5328802"/>
              <a:gd name="connsiteX11" fmla="*/ 765802 w 6192688"/>
              <a:gd name="connsiteY11" fmla="*/ 4945901 h 5328802"/>
              <a:gd name="connsiteX0" fmla="*/ 765802 w 6192688"/>
              <a:gd name="connsiteY0" fmla="*/ 4563000 h 5328802"/>
              <a:gd name="connsiteX1" fmla="*/ 765802 w 6192688"/>
              <a:gd name="connsiteY1" fmla="*/ 382901 h 5328802"/>
              <a:gd name="connsiteX2" fmla="*/ 1148703 w 6192688"/>
              <a:gd name="connsiteY2" fmla="*/ 0 h 5328802"/>
              <a:gd name="connsiteX3" fmla="*/ 5352587 w 6192688"/>
              <a:gd name="connsiteY3" fmla="*/ 26377 h 5328802"/>
              <a:gd name="connsiteX4" fmla="*/ 5621188 w 6192688"/>
              <a:gd name="connsiteY4" fmla="*/ 356524 h 5328802"/>
              <a:gd name="connsiteX5" fmla="*/ 5475679 w 6192688"/>
              <a:gd name="connsiteY5" fmla="*/ 792179 h 5328802"/>
              <a:gd name="connsiteX6" fmla="*/ 5426886 w 6192688"/>
              <a:gd name="connsiteY6" fmla="*/ 765802 h 5328802"/>
              <a:gd name="connsiteX7" fmla="*/ 5426886 w 6192688"/>
              <a:gd name="connsiteY7" fmla="*/ 4945901 h 5328802"/>
              <a:gd name="connsiteX8" fmla="*/ 5043985 w 6192688"/>
              <a:gd name="connsiteY8" fmla="*/ 5328802 h 5328802"/>
              <a:gd name="connsiteX9" fmla="*/ 382901 w 6192688"/>
              <a:gd name="connsiteY9" fmla="*/ 5328802 h 5328802"/>
              <a:gd name="connsiteX10" fmla="*/ 0 w 6192688"/>
              <a:gd name="connsiteY10" fmla="*/ 4945901 h 5328802"/>
              <a:gd name="connsiteX11" fmla="*/ 382901 w 6192688"/>
              <a:gd name="connsiteY11" fmla="*/ 4563000 h 5328802"/>
              <a:gd name="connsiteX12" fmla="*/ 765802 w 6192688"/>
              <a:gd name="connsiteY12" fmla="*/ 4563000 h 5328802"/>
              <a:gd name="connsiteX13" fmla="*/ 1148703 w 6192688"/>
              <a:gd name="connsiteY13" fmla="*/ 0 h 5328802"/>
              <a:gd name="connsiteX14" fmla="*/ 1531604 w 6192688"/>
              <a:gd name="connsiteY14" fmla="*/ 382901 h 5328802"/>
              <a:gd name="connsiteX15" fmla="*/ 1148703 w 6192688"/>
              <a:gd name="connsiteY15" fmla="*/ 765802 h 5328802"/>
              <a:gd name="connsiteX16" fmla="*/ 957252 w 6192688"/>
              <a:gd name="connsiteY16" fmla="*/ 574351 h 5328802"/>
              <a:gd name="connsiteX17" fmla="*/ 1148703 w 6192688"/>
              <a:gd name="connsiteY17" fmla="*/ 382900 h 5328802"/>
              <a:gd name="connsiteX18" fmla="*/ 1531604 w 6192688"/>
              <a:gd name="connsiteY18" fmla="*/ 382901 h 5328802"/>
              <a:gd name="connsiteX19" fmla="*/ 5426886 w 6192688"/>
              <a:gd name="connsiteY19" fmla="*/ 765802 h 5328802"/>
              <a:gd name="connsiteX20" fmla="*/ 1148703 w 6192688"/>
              <a:gd name="connsiteY20" fmla="*/ 765802 h 5328802"/>
              <a:gd name="connsiteX21" fmla="*/ 382901 w 6192688"/>
              <a:gd name="connsiteY21" fmla="*/ 4563000 h 5328802"/>
              <a:gd name="connsiteX22" fmla="*/ 574352 w 6192688"/>
              <a:gd name="connsiteY22" fmla="*/ 4754451 h 5328802"/>
              <a:gd name="connsiteX23" fmla="*/ 382901 w 6192688"/>
              <a:gd name="connsiteY23" fmla="*/ 4945902 h 5328802"/>
              <a:gd name="connsiteX24" fmla="*/ 765802 w 6192688"/>
              <a:gd name="connsiteY24" fmla="*/ 4945901 h 5328802"/>
              <a:gd name="connsiteX25" fmla="*/ 382901 w 6192688"/>
              <a:gd name="connsiteY25" fmla="*/ 5328802 h 5328802"/>
              <a:gd name="connsiteX26" fmla="*/ 765802 w 6192688"/>
              <a:gd name="connsiteY26" fmla="*/ 4945901 h 5328802"/>
              <a:gd name="connsiteX27" fmla="*/ 765802 w 6192688"/>
              <a:gd name="connsiteY27" fmla="*/ 4563000 h 5328802"/>
              <a:gd name="connsiteX0" fmla="*/ 382901 w 6192688"/>
              <a:gd name="connsiteY0" fmla="*/ 5328802 h 5328802"/>
              <a:gd name="connsiteX1" fmla="*/ 765802 w 6192688"/>
              <a:gd name="connsiteY1" fmla="*/ 4945901 h 5328802"/>
              <a:gd name="connsiteX2" fmla="*/ 382901 w 6192688"/>
              <a:gd name="connsiteY2" fmla="*/ 4945901 h 5328802"/>
              <a:gd name="connsiteX3" fmla="*/ 574352 w 6192688"/>
              <a:gd name="connsiteY3" fmla="*/ 4754450 h 5328802"/>
              <a:gd name="connsiteX4" fmla="*/ 382901 w 6192688"/>
              <a:gd name="connsiteY4" fmla="*/ 4562999 h 5328802"/>
              <a:gd name="connsiteX5" fmla="*/ 765802 w 6192688"/>
              <a:gd name="connsiteY5" fmla="*/ 4563000 h 5328802"/>
              <a:gd name="connsiteX6" fmla="*/ 765802 w 6192688"/>
              <a:gd name="connsiteY6" fmla="*/ 382901 h 5328802"/>
              <a:gd name="connsiteX7" fmla="*/ 1148703 w 6192688"/>
              <a:gd name="connsiteY7" fmla="*/ 0 h 5328802"/>
              <a:gd name="connsiteX8" fmla="*/ 5809787 w 6192688"/>
              <a:gd name="connsiteY8" fmla="*/ 0 h 5328802"/>
              <a:gd name="connsiteX9" fmla="*/ 6192688 w 6192688"/>
              <a:gd name="connsiteY9" fmla="*/ 382901 h 5328802"/>
              <a:gd name="connsiteX10" fmla="*/ 5809787 w 6192688"/>
              <a:gd name="connsiteY10" fmla="*/ 765802 h 5328802"/>
              <a:gd name="connsiteX11" fmla="*/ 5426886 w 6192688"/>
              <a:gd name="connsiteY11" fmla="*/ 765802 h 5328802"/>
              <a:gd name="connsiteX12" fmla="*/ 5426886 w 6192688"/>
              <a:gd name="connsiteY12" fmla="*/ 4945901 h 5328802"/>
              <a:gd name="connsiteX13" fmla="*/ 5043985 w 6192688"/>
              <a:gd name="connsiteY13" fmla="*/ 5328802 h 5328802"/>
              <a:gd name="connsiteX14" fmla="*/ 382901 w 6192688"/>
              <a:gd name="connsiteY14" fmla="*/ 5328802 h 5328802"/>
              <a:gd name="connsiteX15" fmla="*/ 1531604 w 6192688"/>
              <a:gd name="connsiteY15" fmla="*/ 382901 h 5328802"/>
              <a:gd name="connsiteX16" fmla="*/ 1148703 w 6192688"/>
              <a:gd name="connsiteY16" fmla="*/ 765802 h 5328802"/>
              <a:gd name="connsiteX17" fmla="*/ 957252 w 6192688"/>
              <a:gd name="connsiteY17" fmla="*/ 574351 h 5328802"/>
              <a:gd name="connsiteX18" fmla="*/ 1148703 w 6192688"/>
              <a:gd name="connsiteY18" fmla="*/ 382900 h 5328802"/>
              <a:gd name="connsiteX19" fmla="*/ 1531604 w 6192688"/>
              <a:gd name="connsiteY19" fmla="*/ 382901 h 5328802"/>
              <a:gd name="connsiteX0" fmla="*/ 1531604 w 6192688"/>
              <a:gd name="connsiteY0" fmla="*/ 382901 h 5328802"/>
              <a:gd name="connsiteX1" fmla="*/ 1148703 w 6192688"/>
              <a:gd name="connsiteY1" fmla="*/ 765802 h 5328802"/>
              <a:gd name="connsiteX2" fmla="*/ 957252 w 6192688"/>
              <a:gd name="connsiteY2" fmla="*/ 574351 h 5328802"/>
              <a:gd name="connsiteX3" fmla="*/ 1148703 w 6192688"/>
              <a:gd name="connsiteY3" fmla="*/ 382900 h 5328802"/>
              <a:gd name="connsiteX4" fmla="*/ 1531604 w 6192688"/>
              <a:gd name="connsiteY4" fmla="*/ 382901 h 5328802"/>
              <a:gd name="connsiteX5" fmla="*/ 765802 w 6192688"/>
              <a:gd name="connsiteY5" fmla="*/ 4945901 h 5328802"/>
              <a:gd name="connsiteX6" fmla="*/ 382901 w 6192688"/>
              <a:gd name="connsiteY6" fmla="*/ 5328802 h 5328802"/>
              <a:gd name="connsiteX7" fmla="*/ 0 w 6192688"/>
              <a:gd name="connsiteY7" fmla="*/ 4945901 h 5328802"/>
              <a:gd name="connsiteX8" fmla="*/ 382901 w 6192688"/>
              <a:gd name="connsiteY8" fmla="*/ 4563000 h 5328802"/>
              <a:gd name="connsiteX9" fmla="*/ 574352 w 6192688"/>
              <a:gd name="connsiteY9" fmla="*/ 4754451 h 5328802"/>
              <a:gd name="connsiteX10" fmla="*/ 382901 w 6192688"/>
              <a:gd name="connsiteY10" fmla="*/ 4945902 h 5328802"/>
              <a:gd name="connsiteX11" fmla="*/ 765802 w 6192688"/>
              <a:gd name="connsiteY11" fmla="*/ 4945901 h 5328802"/>
              <a:gd name="connsiteX0" fmla="*/ 765802 w 6192688"/>
              <a:gd name="connsiteY0" fmla="*/ 4563000 h 5328802"/>
              <a:gd name="connsiteX1" fmla="*/ 765802 w 6192688"/>
              <a:gd name="connsiteY1" fmla="*/ 382901 h 5328802"/>
              <a:gd name="connsiteX2" fmla="*/ 1148703 w 6192688"/>
              <a:gd name="connsiteY2" fmla="*/ 0 h 5328802"/>
              <a:gd name="connsiteX3" fmla="*/ 5352587 w 6192688"/>
              <a:gd name="connsiteY3" fmla="*/ 26377 h 5328802"/>
              <a:gd name="connsiteX4" fmla="*/ 5621188 w 6192688"/>
              <a:gd name="connsiteY4" fmla="*/ 356524 h 5328802"/>
              <a:gd name="connsiteX5" fmla="*/ 5475679 w 6192688"/>
              <a:gd name="connsiteY5" fmla="*/ 792179 h 5328802"/>
              <a:gd name="connsiteX6" fmla="*/ 5426886 w 6192688"/>
              <a:gd name="connsiteY6" fmla="*/ 765802 h 5328802"/>
              <a:gd name="connsiteX7" fmla="*/ 5426886 w 6192688"/>
              <a:gd name="connsiteY7" fmla="*/ 4945901 h 5328802"/>
              <a:gd name="connsiteX8" fmla="*/ 5043985 w 6192688"/>
              <a:gd name="connsiteY8" fmla="*/ 5328802 h 5328802"/>
              <a:gd name="connsiteX9" fmla="*/ 382901 w 6192688"/>
              <a:gd name="connsiteY9" fmla="*/ 5328802 h 5328802"/>
              <a:gd name="connsiteX10" fmla="*/ 0 w 6192688"/>
              <a:gd name="connsiteY10" fmla="*/ 4945901 h 5328802"/>
              <a:gd name="connsiteX11" fmla="*/ 382901 w 6192688"/>
              <a:gd name="connsiteY11" fmla="*/ 4563000 h 5328802"/>
              <a:gd name="connsiteX12" fmla="*/ 765802 w 6192688"/>
              <a:gd name="connsiteY12" fmla="*/ 4563000 h 5328802"/>
              <a:gd name="connsiteX13" fmla="*/ 1148703 w 6192688"/>
              <a:gd name="connsiteY13" fmla="*/ 0 h 5328802"/>
              <a:gd name="connsiteX14" fmla="*/ 1531604 w 6192688"/>
              <a:gd name="connsiteY14" fmla="*/ 382901 h 5328802"/>
              <a:gd name="connsiteX15" fmla="*/ 1148703 w 6192688"/>
              <a:gd name="connsiteY15" fmla="*/ 765802 h 5328802"/>
              <a:gd name="connsiteX16" fmla="*/ 957252 w 6192688"/>
              <a:gd name="connsiteY16" fmla="*/ 574351 h 5328802"/>
              <a:gd name="connsiteX17" fmla="*/ 1148703 w 6192688"/>
              <a:gd name="connsiteY17" fmla="*/ 382900 h 5328802"/>
              <a:gd name="connsiteX18" fmla="*/ 1531604 w 6192688"/>
              <a:gd name="connsiteY18" fmla="*/ 382901 h 5328802"/>
              <a:gd name="connsiteX19" fmla="*/ 5426886 w 6192688"/>
              <a:gd name="connsiteY19" fmla="*/ 765802 h 5328802"/>
              <a:gd name="connsiteX20" fmla="*/ 1148703 w 6192688"/>
              <a:gd name="connsiteY20" fmla="*/ 765802 h 5328802"/>
              <a:gd name="connsiteX21" fmla="*/ 382901 w 6192688"/>
              <a:gd name="connsiteY21" fmla="*/ 4563000 h 5328802"/>
              <a:gd name="connsiteX22" fmla="*/ 574352 w 6192688"/>
              <a:gd name="connsiteY22" fmla="*/ 4754451 h 5328802"/>
              <a:gd name="connsiteX23" fmla="*/ 382901 w 6192688"/>
              <a:gd name="connsiteY23" fmla="*/ 4945902 h 5328802"/>
              <a:gd name="connsiteX24" fmla="*/ 765802 w 6192688"/>
              <a:gd name="connsiteY24" fmla="*/ 4945901 h 5328802"/>
              <a:gd name="connsiteX25" fmla="*/ 382901 w 6192688"/>
              <a:gd name="connsiteY25" fmla="*/ 5328802 h 5328802"/>
              <a:gd name="connsiteX26" fmla="*/ 765802 w 6192688"/>
              <a:gd name="connsiteY26" fmla="*/ 4945901 h 5328802"/>
              <a:gd name="connsiteX27" fmla="*/ 765802 w 6192688"/>
              <a:gd name="connsiteY27" fmla="*/ 4563000 h 5328802"/>
              <a:gd name="connsiteX0" fmla="*/ 382901 w 6199791"/>
              <a:gd name="connsiteY0" fmla="*/ 5328802 h 5328802"/>
              <a:gd name="connsiteX1" fmla="*/ 765802 w 6199791"/>
              <a:gd name="connsiteY1" fmla="*/ 4945901 h 5328802"/>
              <a:gd name="connsiteX2" fmla="*/ 382901 w 6199791"/>
              <a:gd name="connsiteY2" fmla="*/ 4945901 h 5328802"/>
              <a:gd name="connsiteX3" fmla="*/ 574352 w 6199791"/>
              <a:gd name="connsiteY3" fmla="*/ 4754450 h 5328802"/>
              <a:gd name="connsiteX4" fmla="*/ 382901 w 6199791"/>
              <a:gd name="connsiteY4" fmla="*/ 4562999 h 5328802"/>
              <a:gd name="connsiteX5" fmla="*/ 765802 w 6199791"/>
              <a:gd name="connsiteY5" fmla="*/ 4563000 h 5328802"/>
              <a:gd name="connsiteX6" fmla="*/ 765802 w 6199791"/>
              <a:gd name="connsiteY6" fmla="*/ 382901 h 5328802"/>
              <a:gd name="connsiteX7" fmla="*/ 1148703 w 6199791"/>
              <a:gd name="connsiteY7" fmla="*/ 0 h 5328802"/>
              <a:gd name="connsiteX8" fmla="*/ 5809787 w 6199791"/>
              <a:gd name="connsiteY8" fmla="*/ 0 h 5328802"/>
              <a:gd name="connsiteX9" fmla="*/ 6192688 w 6199791"/>
              <a:gd name="connsiteY9" fmla="*/ 382901 h 5328802"/>
              <a:gd name="connsiteX10" fmla="*/ 5510848 w 6199791"/>
              <a:gd name="connsiteY10" fmla="*/ 809764 h 5328802"/>
              <a:gd name="connsiteX11" fmla="*/ 5426886 w 6199791"/>
              <a:gd name="connsiteY11" fmla="*/ 765802 h 5328802"/>
              <a:gd name="connsiteX12" fmla="*/ 5426886 w 6199791"/>
              <a:gd name="connsiteY12" fmla="*/ 4945901 h 5328802"/>
              <a:gd name="connsiteX13" fmla="*/ 5043985 w 6199791"/>
              <a:gd name="connsiteY13" fmla="*/ 5328802 h 5328802"/>
              <a:gd name="connsiteX14" fmla="*/ 382901 w 6199791"/>
              <a:gd name="connsiteY14" fmla="*/ 5328802 h 5328802"/>
              <a:gd name="connsiteX15" fmla="*/ 1531604 w 6199791"/>
              <a:gd name="connsiteY15" fmla="*/ 382901 h 5328802"/>
              <a:gd name="connsiteX16" fmla="*/ 1148703 w 6199791"/>
              <a:gd name="connsiteY16" fmla="*/ 765802 h 5328802"/>
              <a:gd name="connsiteX17" fmla="*/ 957252 w 6199791"/>
              <a:gd name="connsiteY17" fmla="*/ 574351 h 5328802"/>
              <a:gd name="connsiteX18" fmla="*/ 1148703 w 6199791"/>
              <a:gd name="connsiteY18" fmla="*/ 382900 h 5328802"/>
              <a:gd name="connsiteX19" fmla="*/ 1531604 w 6199791"/>
              <a:gd name="connsiteY19" fmla="*/ 382901 h 5328802"/>
              <a:gd name="connsiteX0" fmla="*/ 1531604 w 6199791"/>
              <a:gd name="connsiteY0" fmla="*/ 382901 h 5328802"/>
              <a:gd name="connsiteX1" fmla="*/ 1148703 w 6199791"/>
              <a:gd name="connsiteY1" fmla="*/ 765802 h 5328802"/>
              <a:gd name="connsiteX2" fmla="*/ 957252 w 6199791"/>
              <a:gd name="connsiteY2" fmla="*/ 574351 h 5328802"/>
              <a:gd name="connsiteX3" fmla="*/ 1148703 w 6199791"/>
              <a:gd name="connsiteY3" fmla="*/ 382900 h 5328802"/>
              <a:gd name="connsiteX4" fmla="*/ 1531604 w 6199791"/>
              <a:gd name="connsiteY4" fmla="*/ 382901 h 5328802"/>
              <a:gd name="connsiteX5" fmla="*/ 765802 w 6199791"/>
              <a:gd name="connsiteY5" fmla="*/ 4945901 h 5328802"/>
              <a:gd name="connsiteX6" fmla="*/ 382901 w 6199791"/>
              <a:gd name="connsiteY6" fmla="*/ 5328802 h 5328802"/>
              <a:gd name="connsiteX7" fmla="*/ 0 w 6199791"/>
              <a:gd name="connsiteY7" fmla="*/ 4945901 h 5328802"/>
              <a:gd name="connsiteX8" fmla="*/ 382901 w 6199791"/>
              <a:gd name="connsiteY8" fmla="*/ 4563000 h 5328802"/>
              <a:gd name="connsiteX9" fmla="*/ 574352 w 6199791"/>
              <a:gd name="connsiteY9" fmla="*/ 4754451 h 5328802"/>
              <a:gd name="connsiteX10" fmla="*/ 382901 w 6199791"/>
              <a:gd name="connsiteY10" fmla="*/ 4945902 h 5328802"/>
              <a:gd name="connsiteX11" fmla="*/ 765802 w 6199791"/>
              <a:gd name="connsiteY11" fmla="*/ 4945901 h 5328802"/>
              <a:gd name="connsiteX0" fmla="*/ 765802 w 6199791"/>
              <a:gd name="connsiteY0" fmla="*/ 4563000 h 5328802"/>
              <a:gd name="connsiteX1" fmla="*/ 765802 w 6199791"/>
              <a:gd name="connsiteY1" fmla="*/ 382901 h 5328802"/>
              <a:gd name="connsiteX2" fmla="*/ 1148703 w 6199791"/>
              <a:gd name="connsiteY2" fmla="*/ 0 h 5328802"/>
              <a:gd name="connsiteX3" fmla="*/ 5352587 w 6199791"/>
              <a:gd name="connsiteY3" fmla="*/ 26377 h 5328802"/>
              <a:gd name="connsiteX4" fmla="*/ 5621188 w 6199791"/>
              <a:gd name="connsiteY4" fmla="*/ 356524 h 5328802"/>
              <a:gd name="connsiteX5" fmla="*/ 5475679 w 6199791"/>
              <a:gd name="connsiteY5" fmla="*/ 792179 h 5328802"/>
              <a:gd name="connsiteX6" fmla="*/ 5426886 w 6199791"/>
              <a:gd name="connsiteY6" fmla="*/ 765802 h 5328802"/>
              <a:gd name="connsiteX7" fmla="*/ 5426886 w 6199791"/>
              <a:gd name="connsiteY7" fmla="*/ 4945901 h 5328802"/>
              <a:gd name="connsiteX8" fmla="*/ 5043985 w 6199791"/>
              <a:gd name="connsiteY8" fmla="*/ 5328802 h 5328802"/>
              <a:gd name="connsiteX9" fmla="*/ 382901 w 6199791"/>
              <a:gd name="connsiteY9" fmla="*/ 5328802 h 5328802"/>
              <a:gd name="connsiteX10" fmla="*/ 0 w 6199791"/>
              <a:gd name="connsiteY10" fmla="*/ 4945901 h 5328802"/>
              <a:gd name="connsiteX11" fmla="*/ 382901 w 6199791"/>
              <a:gd name="connsiteY11" fmla="*/ 4563000 h 5328802"/>
              <a:gd name="connsiteX12" fmla="*/ 765802 w 6199791"/>
              <a:gd name="connsiteY12" fmla="*/ 4563000 h 5328802"/>
              <a:gd name="connsiteX13" fmla="*/ 1148703 w 6199791"/>
              <a:gd name="connsiteY13" fmla="*/ 0 h 5328802"/>
              <a:gd name="connsiteX14" fmla="*/ 1531604 w 6199791"/>
              <a:gd name="connsiteY14" fmla="*/ 382901 h 5328802"/>
              <a:gd name="connsiteX15" fmla="*/ 1148703 w 6199791"/>
              <a:gd name="connsiteY15" fmla="*/ 765802 h 5328802"/>
              <a:gd name="connsiteX16" fmla="*/ 957252 w 6199791"/>
              <a:gd name="connsiteY16" fmla="*/ 574351 h 5328802"/>
              <a:gd name="connsiteX17" fmla="*/ 1148703 w 6199791"/>
              <a:gd name="connsiteY17" fmla="*/ 382900 h 5328802"/>
              <a:gd name="connsiteX18" fmla="*/ 1531604 w 6199791"/>
              <a:gd name="connsiteY18" fmla="*/ 382901 h 5328802"/>
              <a:gd name="connsiteX19" fmla="*/ 5426886 w 6199791"/>
              <a:gd name="connsiteY19" fmla="*/ 765802 h 5328802"/>
              <a:gd name="connsiteX20" fmla="*/ 1148703 w 6199791"/>
              <a:gd name="connsiteY20" fmla="*/ 765802 h 5328802"/>
              <a:gd name="connsiteX21" fmla="*/ 382901 w 6199791"/>
              <a:gd name="connsiteY21" fmla="*/ 4563000 h 5328802"/>
              <a:gd name="connsiteX22" fmla="*/ 574352 w 6199791"/>
              <a:gd name="connsiteY22" fmla="*/ 4754451 h 5328802"/>
              <a:gd name="connsiteX23" fmla="*/ 382901 w 6199791"/>
              <a:gd name="connsiteY23" fmla="*/ 4945902 h 5328802"/>
              <a:gd name="connsiteX24" fmla="*/ 765802 w 6199791"/>
              <a:gd name="connsiteY24" fmla="*/ 4945901 h 5328802"/>
              <a:gd name="connsiteX25" fmla="*/ 382901 w 6199791"/>
              <a:gd name="connsiteY25" fmla="*/ 5328802 h 5328802"/>
              <a:gd name="connsiteX26" fmla="*/ 765802 w 6199791"/>
              <a:gd name="connsiteY26" fmla="*/ 4945901 h 5328802"/>
              <a:gd name="connsiteX27" fmla="*/ 765802 w 6199791"/>
              <a:gd name="connsiteY27" fmla="*/ 4563000 h 5328802"/>
              <a:gd name="connsiteX0" fmla="*/ 382901 w 5896413"/>
              <a:gd name="connsiteY0" fmla="*/ 5328802 h 5328802"/>
              <a:gd name="connsiteX1" fmla="*/ 765802 w 5896413"/>
              <a:gd name="connsiteY1" fmla="*/ 4945901 h 5328802"/>
              <a:gd name="connsiteX2" fmla="*/ 382901 w 5896413"/>
              <a:gd name="connsiteY2" fmla="*/ 4945901 h 5328802"/>
              <a:gd name="connsiteX3" fmla="*/ 574352 w 5896413"/>
              <a:gd name="connsiteY3" fmla="*/ 4754450 h 5328802"/>
              <a:gd name="connsiteX4" fmla="*/ 382901 w 5896413"/>
              <a:gd name="connsiteY4" fmla="*/ 4562999 h 5328802"/>
              <a:gd name="connsiteX5" fmla="*/ 765802 w 5896413"/>
              <a:gd name="connsiteY5" fmla="*/ 4563000 h 5328802"/>
              <a:gd name="connsiteX6" fmla="*/ 765802 w 5896413"/>
              <a:gd name="connsiteY6" fmla="*/ 382901 h 5328802"/>
              <a:gd name="connsiteX7" fmla="*/ 1148703 w 5896413"/>
              <a:gd name="connsiteY7" fmla="*/ 0 h 5328802"/>
              <a:gd name="connsiteX8" fmla="*/ 5809787 w 5896413"/>
              <a:gd name="connsiteY8" fmla="*/ 0 h 5328802"/>
              <a:gd name="connsiteX9" fmla="*/ 5735488 w 5896413"/>
              <a:gd name="connsiteY9" fmla="*/ 365317 h 5328802"/>
              <a:gd name="connsiteX10" fmla="*/ 5510848 w 5896413"/>
              <a:gd name="connsiteY10" fmla="*/ 809764 h 5328802"/>
              <a:gd name="connsiteX11" fmla="*/ 5426886 w 5896413"/>
              <a:gd name="connsiteY11" fmla="*/ 765802 h 5328802"/>
              <a:gd name="connsiteX12" fmla="*/ 5426886 w 5896413"/>
              <a:gd name="connsiteY12" fmla="*/ 4945901 h 5328802"/>
              <a:gd name="connsiteX13" fmla="*/ 5043985 w 5896413"/>
              <a:gd name="connsiteY13" fmla="*/ 5328802 h 5328802"/>
              <a:gd name="connsiteX14" fmla="*/ 382901 w 5896413"/>
              <a:gd name="connsiteY14" fmla="*/ 5328802 h 5328802"/>
              <a:gd name="connsiteX15" fmla="*/ 1531604 w 5896413"/>
              <a:gd name="connsiteY15" fmla="*/ 382901 h 5328802"/>
              <a:gd name="connsiteX16" fmla="*/ 1148703 w 5896413"/>
              <a:gd name="connsiteY16" fmla="*/ 765802 h 5328802"/>
              <a:gd name="connsiteX17" fmla="*/ 957252 w 5896413"/>
              <a:gd name="connsiteY17" fmla="*/ 574351 h 5328802"/>
              <a:gd name="connsiteX18" fmla="*/ 1148703 w 5896413"/>
              <a:gd name="connsiteY18" fmla="*/ 382900 h 5328802"/>
              <a:gd name="connsiteX19" fmla="*/ 1531604 w 5896413"/>
              <a:gd name="connsiteY19" fmla="*/ 382901 h 5328802"/>
              <a:gd name="connsiteX0" fmla="*/ 1531604 w 5896413"/>
              <a:gd name="connsiteY0" fmla="*/ 382901 h 5328802"/>
              <a:gd name="connsiteX1" fmla="*/ 1148703 w 5896413"/>
              <a:gd name="connsiteY1" fmla="*/ 765802 h 5328802"/>
              <a:gd name="connsiteX2" fmla="*/ 957252 w 5896413"/>
              <a:gd name="connsiteY2" fmla="*/ 574351 h 5328802"/>
              <a:gd name="connsiteX3" fmla="*/ 1148703 w 5896413"/>
              <a:gd name="connsiteY3" fmla="*/ 382900 h 5328802"/>
              <a:gd name="connsiteX4" fmla="*/ 1531604 w 5896413"/>
              <a:gd name="connsiteY4" fmla="*/ 382901 h 5328802"/>
              <a:gd name="connsiteX5" fmla="*/ 765802 w 5896413"/>
              <a:gd name="connsiteY5" fmla="*/ 4945901 h 5328802"/>
              <a:gd name="connsiteX6" fmla="*/ 382901 w 5896413"/>
              <a:gd name="connsiteY6" fmla="*/ 5328802 h 5328802"/>
              <a:gd name="connsiteX7" fmla="*/ 0 w 5896413"/>
              <a:gd name="connsiteY7" fmla="*/ 4945901 h 5328802"/>
              <a:gd name="connsiteX8" fmla="*/ 382901 w 5896413"/>
              <a:gd name="connsiteY8" fmla="*/ 4563000 h 5328802"/>
              <a:gd name="connsiteX9" fmla="*/ 574352 w 5896413"/>
              <a:gd name="connsiteY9" fmla="*/ 4754451 h 5328802"/>
              <a:gd name="connsiteX10" fmla="*/ 382901 w 5896413"/>
              <a:gd name="connsiteY10" fmla="*/ 4945902 h 5328802"/>
              <a:gd name="connsiteX11" fmla="*/ 765802 w 5896413"/>
              <a:gd name="connsiteY11" fmla="*/ 4945901 h 5328802"/>
              <a:gd name="connsiteX0" fmla="*/ 765802 w 5896413"/>
              <a:gd name="connsiteY0" fmla="*/ 4563000 h 5328802"/>
              <a:gd name="connsiteX1" fmla="*/ 765802 w 5896413"/>
              <a:gd name="connsiteY1" fmla="*/ 382901 h 5328802"/>
              <a:gd name="connsiteX2" fmla="*/ 1148703 w 5896413"/>
              <a:gd name="connsiteY2" fmla="*/ 0 h 5328802"/>
              <a:gd name="connsiteX3" fmla="*/ 5352587 w 5896413"/>
              <a:gd name="connsiteY3" fmla="*/ 26377 h 5328802"/>
              <a:gd name="connsiteX4" fmla="*/ 5621188 w 5896413"/>
              <a:gd name="connsiteY4" fmla="*/ 356524 h 5328802"/>
              <a:gd name="connsiteX5" fmla="*/ 5475679 w 5896413"/>
              <a:gd name="connsiteY5" fmla="*/ 792179 h 5328802"/>
              <a:gd name="connsiteX6" fmla="*/ 5426886 w 5896413"/>
              <a:gd name="connsiteY6" fmla="*/ 765802 h 5328802"/>
              <a:gd name="connsiteX7" fmla="*/ 5426886 w 5896413"/>
              <a:gd name="connsiteY7" fmla="*/ 4945901 h 5328802"/>
              <a:gd name="connsiteX8" fmla="*/ 5043985 w 5896413"/>
              <a:gd name="connsiteY8" fmla="*/ 5328802 h 5328802"/>
              <a:gd name="connsiteX9" fmla="*/ 382901 w 5896413"/>
              <a:gd name="connsiteY9" fmla="*/ 5328802 h 5328802"/>
              <a:gd name="connsiteX10" fmla="*/ 0 w 5896413"/>
              <a:gd name="connsiteY10" fmla="*/ 4945901 h 5328802"/>
              <a:gd name="connsiteX11" fmla="*/ 382901 w 5896413"/>
              <a:gd name="connsiteY11" fmla="*/ 4563000 h 5328802"/>
              <a:gd name="connsiteX12" fmla="*/ 765802 w 5896413"/>
              <a:gd name="connsiteY12" fmla="*/ 4563000 h 5328802"/>
              <a:gd name="connsiteX13" fmla="*/ 1148703 w 5896413"/>
              <a:gd name="connsiteY13" fmla="*/ 0 h 5328802"/>
              <a:gd name="connsiteX14" fmla="*/ 1531604 w 5896413"/>
              <a:gd name="connsiteY14" fmla="*/ 382901 h 5328802"/>
              <a:gd name="connsiteX15" fmla="*/ 1148703 w 5896413"/>
              <a:gd name="connsiteY15" fmla="*/ 765802 h 5328802"/>
              <a:gd name="connsiteX16" fmla="*/ 957252 w 5896413"/>
              <a:gd name="connsiteY16" fmla="*/ 574351 h 5328802"/>
              <a:gd name="connsiteX17" fmla="*/ 1148703 w 5896413"/>
              <a:gd name="connsiteY17" fmla="*/ 382900 h 5328802"/>
              <a:gd name="connsiteX18" fmla="*/ 1531604 w 5896413"/>
              <a:gd name="connsiteY18" fmla="*/ 382901 h 5328802"/>
              <a:gd name="connsiteX19" fmla="*/ 5426886 w 5896413"/>
              <a:gd name="connsiteY19" fmla="*/ 765802 h 5328802"/>
              <a:gd name="connsiteX20" fmla="*/ 1148703 w 5896413"/>
              <a:gd name="connsiteY20" fmla="*/ 765802 h 5328802"/>
              <a:gd name="connsiteX21" fmla="*/ 382901 w 5896413"/>
              <a:gd name="connsiteY21" fmla="*/ 4563000 h 5328802"/>
              <a:gd name="connsiteX22" fmla="*/ 574352 w 5896413"/>
              <a:gd name="connsiteY22" fmla="*/ 4754451 h 5328802"/>
              <a:gd name="connsiteX23" fmla="*/ 382901 w 5896413"/>
              <a:gd name="connsiteY23" fmla="*/ 4945902 h 5328802"/>
              <a:gd name="connsiteX24" fmla="*/ 765802 w 5896413"/>
              <a:gd name="connsiteY24" fmla="*/ 4945901 h 5328802"/>
              <a:gd name="connsiteX25" fmla="*/ 382901 w 5896413"/>
              <a:gd name="connsiteY25" fmla="*/ 5328802 h 5328802"/>
              <a:gd name="connsiteX26" fmla="*/ 765802 w 5896413"/>
              <a:gd name="connsiteY26" fmla="*/ 4945901 h 5328802"/>
              <a:gd name="connsiteX27" fmla="*/ 765802 w 5896413"/>
              <a:gd name="connsiteY27" fmla="*/ 4563000 h 5328802"/>
              <a:gd name="connsiteX0" fmla="*/ 382901 w 5747058"/>
              <a:gd name="connsiteY0" fmla="*/ 5337594 h 5337594"/>
              <a:gd name="connsiteX1" fmla="*/ 765802 w 5747058"/>
              <a:gd name="connsiteY1" fmla="*/ 4954693 h 5337594"/>
              <a:gd name="connsiteX2" fmla="*/ 382901 w 5747058"/>
              <a:gd name="connsiteY2" fmla="*/ 4954693 h 5337594"/>
              <a:gd name="connsiteX3" fmla="*/ 574352 w 5747058"/>
              <a:gd name="connsiteY3" fmla="*/ 4763242 h 5337594"/>
              <a:gd name="connsiteX4" fmla="*/ 382901 w 5747058"/>
              <a:gd name="connsiteY4" fmla="*/ 4571791 h 5337594"/>
              <a:gd name="connsiteX5" fmla="*/ 765802 w 5747058"/>
              <a:gd name="connsiteY5" fmla="*/ 4571792 h 5337594"/>
              <a:gd name="connsiteX6" fmla="*/ 765802 w 5747058"/>
              <a:gd name="connsiteY6" fmla="*/ 391693 h 5337594"/>
              <a:gd name="connsiteX7" fmla="*/ 1148703 w 5747058"/>
              <a:gd name="connsiteY7" fmla="*/ 8792 h 5337594"/>
              <a:gd name="connsiteX8" fmla="*/ 5282248 w 5747058"/>
              <a:gd name="connsiteY8" fmla="*/ 0 h 5337594"/>
              <a:gd name="connsiteX9" fmla="*/ 5735488 w 5747058"/>
              <a:gd name="connsiteY9" fmla="*/ 374109 h 5337594"/>
              <a:gd name="connsiteX10" fmla="*/ 5510848 w 5747058"/>
              <a:gd name="connsiteY10" fmla="*/ 818556 h 5337594"/>
              <a:gd name="connsiteX11" fmla="*/ 5426886 w 5747058"/>
              <a:gd name="connsiteY11" fmla="*/ 774594 h 5337594"/>
              <a:gd name="connsiteX12" fmla="*/ 5426886 w 5747058"/>
              <a:gd name="connsiteY12" fmla="*/ 4954693 h 5337594"/>
              <a:gd name="connsiteX13" fmla="*/ 5043985 w 5747058"/>
              <a:gd name="connsiteY13" fmla="*/ 5337594 h 5337594"/>
              <a:gd name="connsiteX14" fmla="*/ 382901 w 5747058"/>
              <a:gd name="connsiteY14" fmla="*/ 5337594 h 5337594"/>
              <a:gd name="connsiteX15" fmla="*/ 1531604 w 5747058"/>
              <a:gd name="connsiteY15" fmla="*/ 391693 h 5337594"/>
              <a:gd name="connsiteX16" fmla="*/ 1148703 w 5747058"/>
              <a:gd name="connsiteY16" fmla="*/ 774594 h 5337594"/>
              <a:gd name="connsiteX17" fmla="*/ 957252 w 5747058"/>
              <a:gd name="connsiteY17" fmla="*/ 583143 h 5337594"/>
              <a:gd name="connsiteX18" fmla="*/ 1148703 w 5747058"/>
              <a:gd name="connsiteY18" fmla="*/ 391692 h 5337594"/>
              <a:gd name="connsiteX19" fmla="*/ 1531604 w 5747058"/>
              <a:gd name="connsiteY19" fmla="*/ 391693 h 5337594"/>
              <a:gd name="connsiteX0" fmla="*/ 1531604 w 5747058"/>
              <a:gd name="connsiteY0" fmla="*/ 391693 h 5337594"/>
              <a:gd name="connsiteX1" fmla="*/ 1148703 w 5747058"/>
              <a:gd name="connsiteY1" fmla="*/ 774594 h 5337594"/>
              <a:gd name="connsiteX2" fmla="*/ 957252 w 5747058"/>
              <a:gd name="connsiteY2" fmla="*/ 583143 h 5337594"/>
              <a:gd name="connsiteX3" fmla="*/ 1148703 w 5747058"/>
              <a:gd name="connsiteY3" fmla="*/ 391692 h 5337594"/>
              <a:gd name="connsiteX4" fmla="*/ 1531604 w 5747058"/>
              <a:gd name="connsiteY4" fmla="*/ 391693 h 5337594"/>
              <a:gd name="connsiteX5" fmla="*/ 765802 w 5747058"/>
              <a:gd name="connsiteY5" fmla="*/ 4954693 h 5337594"/>
              <a:gd name="connsiteX6" fmla="*/ 382901 w 5747058"/>
              <a:gd name="connsiteY6" fmla="*/ 5337594 h 5337594"/>
              <a:gd name="connsiteX7" fmla="*/ 0 w 5747058"/>
              <a:gd name="connsiteY7" fmla="*/ 4954693 h 5337594"/>
              <a:gd name="connsiteX8" fmla="*/ 382901 w 5747058"/>
              <a:gd name="connsiteY8" fmla="*/ 4571792 h 5337594"/>
              <a:gd name="connsiteX9" fmla="*/ 574352 w 5747058"/>
              <a:gd name="connsiteY9" fmla="*/ 4763243 h 5337594"/>
              <a:gd name="connsiteX10" fmla="*/ 382901 w 5747058"/>
              <a:gd name="connsiteY10" fmla="*/ 4954694 h 5337594"/>
              <a:gd name="connsiteX11" fmla="*/ 765802 w 5747058"/>
              <a:gd name="connsiteY11" fmla="*/ 4954693 h 5337594"/>
              <a:gd name="connsiteX0" fmla="*/ 765802 w 5747058"/>
              <a:gd name="connsiteY0" fmla="*/ 4571792 h 5337594"/>
              <a:gd name="connsiteX1" fmla="*/ 765802 w 5747058"/>
              <a:gd name="connsiteY1" fmla="*/ 391693 h 5337594"/>
              <a:gd name="connsiteX2" fmla="*/ 1148703 w 5747058"/>
              <a:gd name="connsiteY2" fmla="*/ 8792 h 5337594"/>
              <a:gd name="connsiteX3" fmla="*/ 5352587 w 5747058"/>
              <a:gd name="connsiteY3" fmla="*/ 35169 h 5337594"/>
              <a:gd name="connsiteX4" fmla="*/ 5621188 w 5747058"/>
              <a:gd name="connsiteY4" fmla="*/ 365316 h 5337594"/>
              <a:gd name="connsiteX5" fmla="*/ 5475679 w 5747058"/>
              <a:gd name="connsiteY5" fmla="*/ 800971 h 5337594"/>
              <a:gd name="connsiteX6" fmla="*/ 5426886 w 5747058"/>
              <a:gd name="connsiteY6" fmla="*/ 774594 h 5337594"/>
              <a:gd name="connsiteX7" fmla="*/ 5426886 w 5747058"/>
              <a:gd name="connsiteY7" fmla="*/ 4954693 h 5337594"/>
              <a:gd name="connsiteX8" fmla="*/ 5043985 w 5747058"/>
              <a:gd name="connsiteY8" fmla="*/ 5337594 h 5337594"/>
              <a:gd name="connsiteX9" fmla="*/ 382901 w 5747058"/>
              <a:gd name="connsiteY9" fmla="*/ 5337594 h 5337594"/>
              <a:gd name="connsiteX10" fmla="*/ 0 w 5747058"/>
              <a:gd name="connsiteY10" fmla="*/ 4954693 h 5337594"/>
              <a:gd name="connsiteX11" fmla="*/ 382901 w 5747058"/>
              <a:gd name="connsiteY11" fmla="*/ 4571792 h 5337594"/>
              <a:gd name="connsiteX12" fmla="*/ 765802 w 5747058"/>
              <a:gd name="connsiteY12" fmla="*/ 4571792 h 5337594"/>
              <a:gd name="connsiteX13" fmla="*/ 1148703 w 5747058"/>
              <a:gd name="connsiteY13" fmla="*/ 8792 h 5337594"/>
              <a:gd name="connsiteX14" fmla="*/ 1531604 w 5747058"/>
              <a:gd name="connsiteY14" fmla="*/ 391693 h 5337594"/>
              <a:gd name="connsiteX15" fmla="*/ 1148703 w 5747058"/>
              <a:gd name="connsiteY15" fmla="*/ 774594 h 5337594"/>
              <a:gd name="connsiteX16" fmla="*/ 957252 w 5747058"/>
              <a:gd name="connsiteY16" fmla="*/ 583143 h 5337594"/>
              <a:gd name="connsiteX17" fmla="*/ 1148703 w 5747058"/>
              <a:gd name="connsiteY17" fmla="*/ 391692 h 5337594"/>
              <a:gd name="connsiteX18" fmla="*/ 1531604 w 5747058"/>
              <a:gd name="connsiteY18" fmla="*/ 391693 h 5337594"/>
              <a:gd name="connsiteX19" fmla="*/ 5426886 w 5747058"/>
              <a:gd name="connsiteY19" fmla="*/ 774594 h 5337594"/>
              <a:gd name="connsiteX20" fmla="*/ 1148703 w 5747058"/>
              <a:gd name="connsiteY20" fmla="*/ 774594 h 5337594"/>
              <a:gd name="connsiteX21" fmla="*/ 382901 w 5747058"/>
              <a:gd name="connsiteY21" fmla="*/ 4571792 h 5337594"/>
              <a:gd name="connsiteX22" fmla="*/ 574352 w 5747058"/>
              <a:gd name="connsiteY22" fmla="*/ 4763243 h 5337594"/>
              <a:gd name="connsiteX23" fmla="*/ 382901 w 5747058"/>
              <a:gd name="connsiteY23" fmla="*/ 4954694 h 5337594"/>
              <a:gd name="connsiteX24" fmla="*/ 765802 w 5747058"/>
              <a:gd name="connsiteY24" fmla="*/ 4954693 h 5337594"/>
              <a:gd name="connsiteX25" fmla="*/ 382901 w 5747058"/>
              <a:gd name="connsiteY25" fmla="*/ 5337594 h 5337594"/>
              <a:gd name="connsiteX26" fmla="*/ 765802 w 5747058"/>
              <a:gd name="connsiteY26" fmla="*/ 4954693 h 5337594"/>
              <a:gd name="connsiteX27" fmla="*/ 765802 w 5747058"/>
              <a:gd name="connsiteY27" fmla="*/ 4571792 h 5337594"/>
              <a:gd name="connsiteX0" fmla="*/ 382901 w 5747058"/>
              <a:gd name="connsiteY0" fmla="*/ 5337594 h 5337594"/>
              <a:gd name="connsiteX1" fmla="*/ 765802 w 5747058"/>
              <a:gd name="connsiteY1" fmla="*/ 4954693 h 5337594"/>
              <a:gd name="connsiteX2" fmla="*/ 382901 w 5747058"/>
              <a:gd name="connsiteY2" fmla="*/ 4954693 h 5337594"/>
              <a:gd name="connsiteX3" fmla="*/ 574352 w 5747058"/>
              <a:gd name="connsiteY3" fmla="*/ 4763242 h 5337594"/>
              <a:gd name="connsiteX4" fmla="*/ 382901 w 5747058"/>
              <a:gd name="connsiteY4" fmla="*/ 4571791 h 5337594"/>
              <a:gd name="connsiteX5" fmla="*/ 765802 w 5747058"/>
              <a:gd name="connsiteY5" fmla="*/ 4571792 h 5337594"/>
              <a:gd name="connsiteX6" fmla="*/ 765802 w 5747058"/>
              <a:gd name="connsiteY6" fmla="*/ 391693 h 5337594"/>
              <a:gd name="connsiteX7" fmla="*/ 1148703 w 5747058"/>
              <a:gd name="connsiteY7" fmla="*/ 8792 h 5337594"/>
              <a:gd name="connsiteX8" fmla="*/ 5282248 w 5747058"/>
              <a:gd name="connsiteY8" fmla="*/ 0 h 5337594"/>
              <a:gd name="connsiteX9" fmla="*/ 5735488 w 5747058"/>
              <a:gd name="connsiteY9" fmla="*/ 374109 h 5337594"/>
              <a:gd name="connsiteX10" fmla="*/ 5510848 w 5747058"/>
              <a:gd name="connsiteY10" fmla="*/ 818556 h 5337594"/>
              <a:gd name="connsiteX11" fmla="*/ 5426886 w 5747058"/>
              <a:gd name="connsiteY11" fmla="*/ 774594 h 5337594"/>
              <a:gd name="connsiteX12" fmla="*/ 5426886 w 5747058"/>
              <a:gd name="connsiteY12" fmla="*/ 4954693 h 5337594"/>
              <a:gd name="connsiteX13" fmla="*/ 5043985 w 5747058"/>
              <a:gd name="connsiteY13" fmla="*/ 5337594 h 5337594"/>
              <a:gd name="connsiteX14" fmla="*/ 382901 w 5747058"/>
              <a:gd name="connsiteY14" fmla="*/ 5337594 h 5337594"/>
              <a:gd name="connsiteX15" fmla="*/ 1531604 w 5747058"/>
              <a:gd name="connsiteY15" fmla="*/ 391693 h 5337594"/>
              <a:gd name="connsiteX16" fmla="*/ 1148703 w 5747058"/>
              <a:gd name="connsiteY16" fmla="*/ 774594 h 5337594"/>
              <a:gd name="connsiteX17" fmla="*/ 957252 w 5747058"/>
              <a:gd name="connsiteY17" fmla="*/ 583143 h 5337594"/>
              <a:gd name="connsiteX18" fmla="*/ 1148703 w 5747058"/>
              <a:gd name="connsiteY18" fmla="*/ 391692 h 5337594"/>
              <a:gd name="connsiteX19" fmla="*/ 1531604 w 5747058"/>
              <a:gd name="connsiteY19" fmla="*/ 391693 h 5337594"/>
              <a:gd name="connsiteX0" fmla="*/ 1531604 w 5747058"/>
              <a:gd name="connsiteY0" fmla="*/ 391693 h 5337594"/>
              <a:gd name="connsiteX1" fmla="*/ 1148703 w 5747058"/>
              <a:gd name="connsiteY1" fmla="*/ 774594 h 5337594"/>
              <a:gd name="connsiteX2" fmla="*/ 957252 w 5747058"/>
              <a:gd name="connsiteY2" fmla="*/ 583143 h 5337594"/>
              <a:gd name="connsiteX3" fmla="*/ 1148703 w 5747058"/>
              <a:gd name="connsiteY3" fmla="*/ 391692 h 5337594"/>
              <a:gd name="connsiteX4" fmla="*/ 1531604 w 5747058"/>
              <a:gd name="connsiteY4" fmla="*/ 391693 h 5337594"/>
              <a:gd name="connsiteX5" fmla="*/ 765802 w 5747058"/>
              <a:gd name="connsiteY5" fmla="*/ 4954693 h 5337594"/>
              <a:gd name="connsiteX6" fmla="*/ 382901 w 5747058"/>
              <a:gd name="connsiteY6" fmla="*/ 5337594 h 5337594"/>
              <a:gd name="connsiteX7" fmla="*/ 0 w 5747058"/>
              <a:gd name="connsiteY7" fmla="*/ 4954693 h 5337594"/>
              <a:gd name="connsiteX8" fmla="*/ 382901 w 5747058"/>
              <a:gd name="connsiteY8" fmla="*/ 4571792 h 5337594"/>
              <a:gd name="connsiteX9" fmla="*/ 574352 w 5747058"/>
              <a:gd name="connsiteY9" fmla="*/ 4763243 h 5337594"/>
              <a:gd name="connsiteX10" fmla="*/ 382901 w 5747058"/>
              <a:gd name="connsiteY10" fmla="*/ 4954694 h 5337594"/>
              <a:gd name="connsiteX11" fmla="*/ 765802 w 5747058"/>
              <a:gd name="connsiteY11" fmla="*/ 4954693 h 5337594"/>
              <a:gd name="connsiteX0" fmla="*/ 765802 w 5747058"/>
              <a:gd name="connsiteY0" fmla="*/ 4571792 h 5337594"/>
              <a:gd name="connsiteX1" fmla="*/ 765802 w 5747058"/>
              <a:gd name="connsiteY1" fmla="*/ 391693 h 5337594"/>
              <a:gd name="connsiteX2" fmla="*/ 1148703 w 5747058"/>
              <a:gd name="connsiteY2" fmla="*/ 8792 h 5337594"/>
              <a:gd name="connsiteX3" fmla="*/ 5352587 w 5747058"/>
              <a:gd name="connsiteY3" fmla="*/ 35169 h 5337594"/>
              <a:gd name="connsiteX4" fmla="*/ 5621188 w 5747058"/>
              <a:gd name="connsiteY4" fmla="*/ 365316 h 5337594"/>
              <a:gd name="connsiteX5" fmla="*/ 5554810 w 5747058"/>
              <a:gd name="connsiteY5" fmla="*/ 800971 h 5337594"/>
              <a:gd name="connsiteX6" fmla="*/ 5426886 w 5747058"/>
              <a:gd name="connsiteY6" fmla="*/ 774594 h 5337594"/>
              <a:gd name="connsiteX7" fmla="*/ 5426886 w 5747058"/>
              <a:gd name="connsiteY7" fmla="*/ 4954693 h 5337594"/>
              <a:gd name="connsiteX8" fmla="*/ 5043985 w 5747058"/>
              <a:gd name="connsiteY8" fmla="*/ 5337594 h 5337594"/>
              <a:gd name="connsiteX9" fmla="*/ 382901 w 5747058"/>
              <a:gd name="connsiteY9" fmla="*/ 5337594 h 5337594"/>
              <a:gd name="connsiteX10" fmla="*/ 0 w 5747058"/>
              <a:gd name="connsiteY10" fmla="*/ 4954693 h 5337594"/>
              <a:gd name="connsiteX11" fmla="*/ 382901 w 5747058"/>
              <a:gd name="connsiteY11" fmla="*/ 4571792 h 5337594"/>
              <a:gd name="connsiteX12" fmla="*/ 765802 w 5747058"/>
              <a:gd name="connsiteY12" fmla="*/ 4571792 h 5337594"/>
              <a:gd name="connsiteX13" fmla="*/ 1148703 w 5747058"/>
              <a:gd name="connsiteY13" fmla="*/ 8792 h 5337594"/>
              <a:gd name="connsiteX14" fmla="*/ 1531604 w 5747058"/>
              <a:gd name="connsiteY14" fmla="*/ 391693 h 5337594"/>
              <a:gd name="connsiteX15" fmla="*/ 1148703 w 5747058"/>
              <a:gd name="connsiteY15" fmla="*/ 774594 h 5337594"/>
              <a:gd name="connsiteX16" fmla="*/ 957252 w 5747058"/>
              <a:gd name="connsiteY16" fmla="*/ 583143 h 5337594"/>
              <a:gd name="connsiteX17" fmla="*/ 1148703 w 5747058"/>
              <a:gd name="connsiteY17" fmla="*/ 391692 h 5337594"/>
              <a:gd name="connsiteX18" fmla="*/ 1531604 w 5747058"/>
              <a:gd name="connsiteY18" fmla="*/ 391693 h 5337594"/>
              <a:gd name="connsiteX19" fmla="*/ 5426886 w 5747058"/>
              <a:gd name="connsiteY19" fmla="*/ 774594 h 5337594"/>
              <a:gd name="connsiteX20" fmla="*/ 1148703 w 5747058"/>
              <a:gd name="connsiteY20" fmla="*/ 774594 h 5337594"/>
              <a:gd name="connsiteX21" fmla="*/ 382901 w 5747058"/>
              <a:gd name="connsiteY21" fmla="*/ 4571792 h 5337594"/>
              <a:gd name="connsiteX22" fmla="*/ 574352 w 5747058"/>
              <a:gd name="connsiteY22" fmla="*/ 4763243 h 5337594"/>
              <a:gd name="connsiteX23" fmla="*/ 382901 w 5747058"/>
              <a:gd name="connsiteY23" fmla="*/ 4954694 h 5337594"/>
              <a:gd name="connsiteX24" fmla="*/ 765802 w 5747058"/>
              <a:gd name="connsiteY24" fmla="*/ 4954693 h 5337594"/>
              <a:gd name="connsiteX25" fmla="*/ 382901 w 5747058"/>
              <a:gd name="connsiteY25" fmla="*/ 5337594 h 5337594"/>
              <a:gd name="connsiteX26" fmla="*/ 765802 w 5747058"/>
              <a:gd name="connsiteY26" fmla="*/ 4954693 h 5337594"/>
              <a:gd name="connsiteX27" fmla="*/ 765802 w 5747058"/>
              <a:gd name="connsiteY27" fmla="*/ 4571792 h 5337594"/>
              <a:gd name="connsiteX0" fmla="*/ 382901 w 5747058"/>
              <a:gd name="connsiteY0" fmla="*/ 5337594 h 5337594"/>
              <a:gd name="connsiteX1" fmla="*/ 765802 w 5747058"/>
              <a:gd name="connsiteY1" fmla="*/ 4954693 h 5337594"/>
              <a:gd name="connsiteX2" fmla="*/ 382901 w 5747058"/>
              <a:gd name="connsiteY2" fmla="*/ 4954693 h 5337594"/>
              <a:gd name="connsiteX3" fmla="*/ 574352 w 5747058"/>
              <a:gd name="connsiteY3" fmla="*/ 4763242 h 5337594"/>
              <a:gd name="connsiteX4" fmla="*/ 382901 w 5747058"/>
              <a:gd name="connsiteY4" fmla="*/ 4571791 h 5337594"/>
              <a:gd name="connsiteX5" fmla="*/ 765802 w 5747058"/>
              <a:gd name="connsiteY5" fmla="*/ 4571792 h 5337594"/>
              <a:gd name="connsiteX6" fmla="*/ 765802 w 5747058"/>
              <a:gd name="connsiteY6" fmla="*/ 391693 h 5337594"/>
              <a:gd name="connsiteX7" fmla="*/ 1148703 w 5747058"/>
              <a:gd name="connsiteY7" fmla="*/ 8792 h 5337594"/>
              <a:gd name="connsiteX8" fmla="*/ 5282248 w 5747058"/>
              <a:gd name="connsiteY8" fmla="*/ 0 h 5337594"/>
              <a:gd name="connsiteX9" fmla="*/ 5735488 w 5747058"/>
              <a:gd name="connsiteY9" fmla="*/ 374109 h 5337594"/>
              <a:gd name="connsiteX10" fmla="*/ 5510848 w 5747058"/>
              <a:gd name="connsiteY10" fmla="*/ 818556 h 5337594"/>
              <a:gd name="connsiteX11" fmla="*/ 5426886 w 5747058"/>
              <a:gd name="connsiteY11" fmla="*/ 774594 h 5337594"/>
              <a:gd name="connsiteX12" fmla="*/ 5426886 w 5747058"/>
              <a:gd name="connsiteY12" fmla="*/ 4954693 h 5337594"/>
              <a:gd name="connsiteX13" fmla="*/ 5043985 w 5747058"/>
              <a:gd name="connsiteY13" fmla="*/ 5337594 h 5337594"/>
              <a:gd name="connsiteX14" fmla="*/ 382901 w 5747058"/>
              <a:gd name="connsiteY14" fmla="*/ 5337594 h 5337594"/>
              <a:gd name="connsiteX15" fmla="*/ 1531604 w 5747058"/>
              <a:gd name="connsiteY15" fmla="*/ 391693 h 5337594"/>
              <a:gd name="connsiteX16" fmla="*/ 1148703 w 5747058"/>
              <a:gd name="connsiteY16" fmla="*/ 774594 h 5337594"/>
              <a:gd name="connsiteX17" fmla="*/ 957252 w 5747058"/>
              <a:gd name="connsiteY17" fmla="*/ 583143 h 5337594"/>
              <a:gd name="connsiteX18" fmla="*/ 1148703 w 5747058"/>
              <a:gd name="connsiteY18" fmla="*/ 391692 h 5337594"/>
              <a:gd name="connsiteX19" fmla="*/ 1531604 w 5747058"/>
              <a:gd name="connsiteY19" fmla="*/ 391693 h 5337594"/>
              <a:gd name="connsiteX0" fmla="*/ 1531604 w 5747058"/>
              <a:gd name="connsiteY0" fmla="*/ 391693 h 5337594"/>
              <a:gd name="connsiteX1" fmla="*/ 1148703 w 5747058"/>
              <a:gd name="connsiteY1" fmla="*/ 774594 h 5337594"/>
              <a:gd name="connsiteX2" fmla="*/ 957252 w 5747058"/>
              <a:gd name="connsiteY2" fmla="*/ 583143 h 5337594"/>
              <a:gd name="connsiteX3" fmla="*/ 1148703 w 5747058"/>
              <a:gd name="connsiteY3" fmla="*/ 391692 h 5337594"/>
              <a:gd name="connsiteX4" fmla="*/ 1531604 w 5747058"/>
              <a:gd name="connsiteY4" fmla="*/ 391693 h 5337594"/>
              <a:gd name="connsiteX5" fmla="*/ 765802 w 5747058"/>
              <a:gd name="connsiteY5" fmla="*/ 4954693 h 5337594"/>
              <a:gd name="connsiteX6" fmla="*/ 382901 w 5747058"/>
              <a:gd name="connsiteY6" fmla="*/ 5337594 h 5337594"/>
              <a:gd name="connsiteX7" fmla="*/ 0 w 5747058"/>
              <a:gd name="connsiteY7" fmla="*/ 4954693 h 5337594"/>
              <a:gd name="connsiteX8" fmla="*/ 382901 w 5747058"/>
              <a:gd name="connsiteY8" fmla="*/ 4571792 h 5337594"/>
              <a:gd name="connsiteX9" fmla="*/ 574352 w 5747058"/>
              <a:gd name="connsiteY9" fmla="*/ 4763243 h 5337594"/>
              <a:gd name="connsiteX10" fmla="*/ 382901 w 5747058"/>
              <a:gd name="connsiteY10" fmla="*/ 4954694 h 5337594"/>
              <a:gd name="connsiteX11" fmla="*/ 765802 w 5747058"/>
              <a:gd name="connsiteY11" fmla="*/ 4954693 h 5337594"/>
              <a:gd name="connsiteX0" fmla="*/ 765802 w 5747058"/>
              <a:gd name="connsiteY0" fmla="*/ 4571792 h 5337594"/>
              <a:gd name="connsiteX1" fmla="*/ 765802 w 5747058"/>
              <a:gd name="connsiteY1" fmla="*/ 391693 h 5337594"/>
              <a:gd name="connsiteX2" fmla="*/ 1148703 w 5747058"/>
              <a:gd name="connsiteY2" fmla="*/ 8792 h 5337594"/>
              <a:gd name="connsiteX3" fmla="*/ 5352587 w 5747058"/>
              <a:gd name="connsiteY3" fmla="*/ 35169 h 5337594"/>
              <a:gd name="connsiteX4" fmla="*/ 5621188 w 5747058"/>
              <a:gd name="connsiteY4" fmla="*/ 365316 h 5337594"/>
              <a:gd name="connsiteX5" fmla="*/ 5475679 w 5747058"/>
              <a:gd name="connsiteY5" fmla="*/ 765802 h 5337594"/>
              <a:gd name="connsiteX6" fmla="*/ 5426886 w 5747058"/>
              <a:gd name="connsiteY6" fmla="*/ 774594 h 5337594"/>
              <a:gd name="connsiteX7" fmla="*/ 5426886 w 5747058"/>
              <a:gd name="connsiteY7" fmla="*/ 4954693 h 5337594"/>
              <a:gd name="connsiteX8" fmla="*/ 5043985 w 5747058"/>
              <a:gd name="connsiteY8" fmla="*/ 5337594 h 5337594"/>
              <a:gd name="connsiteX9" fmla="*/ 382901 w 5747058"/>
              <a:gd name="connsiteY9" fmla="*/ 5337594 h 5337594"/>
              <a:gd name="connsiteX10" fmla="*/ 0 w 5747058"/>
              <a:gd name="connsiteY10" fmla="*/ 4954693 h 5337594"/>
              <a:gd name="connsiteX11" fmla="*/ 382901 w 5747058"/>
              <a:gd name="connsiteY11" fmla="*/ 4571792 h 5337594"/>
              <a:gd name="connsiteX12" fmla="*/ 765802 w 5747058"/>
              <a:gd name="connsiteY12" fmla="*/ 4571792 h 5337594"/>
              <a:gd name="connsiteX13" fmla="*/ 1148703 w 5747058"/>
              <a:gd name="connsiteY13" fmla="*/ 8792 h 5337594"/>
              <a:gd name="connsiteX14" fmla="*/ 1531604 w 5747058"/>
              <a:gd name="connsiteY14" fmla="*/ 391693 h 5337594"/>
              <a:gd name="connsiteX15" fmla="*/ 1148703 w 5747058"/>
              <a:gd name="connsiteY15" fmla="*/ 774594 h 5337594"/>
              <a:gd name="connsiteX16" fmla="*/ 957252 w 5747058"/>
              <a:gd name="connsiteY16" fmla="*/ 583143 h 5337594"/>
              <a:gd name="connsiteX17" fmla="*/ 1148703 w 5747058"/>
              <a:gd name="connsiteY17" fmla="*/ 391692 h 5337594"/>
              <a:gd name="connsiteX18" fmla="*/ 1531604 w 5747058"/>
              <a:gd name="connsiteY18" fmla="*/ 391693 h 5337594"/>
              <a:gd name="connsiteX19" fmla="*/ 5426886 w 5747058"/>
              <a:gd name="connsiteY19" fmla="*/ 774594 h 5337594"/>
              <a:gd name="connsiteX20" fmla="*/ 1148703 w 5747058"/>
              <a:gd name="connsiteY20" fmla="*/ 774594 h 5337594"/>
              <a:gd name="connsiteX21" fmla="*/ 382901 w 5747058"/>
              <a:gd name="connsiteY21" fmla="*/ 4571792 h 5337594"/>
              <a:gd name="connsiteX22" fmla="*/ 574352 w 5747058"/>
              <a:gd name="connsiteY22" fmla="*/ 4763243 h 5337594"/>
              <a:gd name="connsiteX23" fmla="*/ 382901 w 5747058"/>
              <a:gd name="connsiteY23" fmla="*/ 4954694 h 5337594"/>
              <a:gd name="connsiteX24" fmla="*/ 765802 w 5747058"/>
              <a:gd name="connsiteY24" fmla="*/ 4954693 h 5337594"/>
              <a:gd name="connsiteX25" fmla="*/ 382901 w 5747058"/>
              <a:gd name="connsiteY25" fmla="*/ 5337594 h 5337594"/>
              <a:gd name="connsiteX26" fmla="*/ 765802 w 5747058"/>
              <a:gd name="connsiteY26" fmla="*/ 4954693 h 5337594"/>
              <a:gd name="connsiteX27" fmla="*/ 765802 w 5747058"/>
              <a:gd name="connsiteY27" fmla="*/ 4571792 h 5337594"/>
              <a:gd name="connsiteX0" fmla="*/ 382901 w 5747058"/>
              <a:gd name="connsiteY0" fmla="*/ 5337594 h 5337594"/>
              <a:gd name="connsiteX1" fmla="*/ 765802 w 5747058"/>
              <a:gd name="connsiteY1" fmla="*/ 4954693 h 5337594"/>
              <a:gd name="connsiteX2" fmla="*/ 382901 w 5747058"/>
              <a:gd name="connsiteY2" fmla="*/ 4954693 h 5337594"/>
              <a:gd name="connsiteX3" fmla="*/ 574352 w 5747058"/>
              <a:gd name="connsiteY3" fmla="*/ 4763242 h 5337594"/>
              <a:gd name="connsiteX4" fmla="*/ 382901 w 5747058"/>
              <a:gd name="connsiteY4" fmla="*/ 4571791 h 5337594"/>
              <a:gd name="connsiteX5" fmla="*/ 765802 w 5747058"/>
              <a:gd name="connsiteY5" fmla="*/ 4571792 h 5337594"/>
              <a:gd name="connsiteX6" fmla="*/ 765802 w 5747058"/>
              <a:gd name="connsiteY6" fmla="*/ 391693 h 5337594"/>
              <a:gd name="connsiteX7" fmla="*/ 1148703 w 5747058"/>
              <a:gd name="connsiteY7" fmla="*/ 8792 h 5337594"/>
              <a:gd name="connsiteX8" fmla="*/ 5282248 w 5747058"/>
              <a:gd name="connsiteY8" fmla="*/ 0 h 5337594"/>
              <a:gd name="connsiteX9" fmla="*/ 5735488 w 5747058"/>
              <a:gd name="connsiteY9" fmla="*/ 374109 h 5337594"/>
              <a:gd name="connsiteX10" fmla="*/ 5510848 w 5747058"/>
              <a:gd name="connsiteY10" fmla="*/ 818556 h 5337594"/>
              <a:gd name="connsiteX11" fmla="*/ 5426886 w 5747058"/>
              <a:gd name="connsiteY11" fmla="*/ 774594 h 5337594"/>
              <a:gd name="connsiteX12" fmla="*/ 5426886 w 5747058"/>
              <a:gd name="connsiteY12" fmla="*/ 4954693 h 5337594"/>
              <a:gd name="connsiteX13" fmla="*/ 5043985 w 5747058"/>
              <a:gd name="connsiteY13" fmla="*/ 5337594 h 5337594"/>
              <a:gd name="connsiteX14" fmla="*/ 382901 w 5747058"/>
              <a:gd name="connsiteY14" fmla="*/ 5337594 h 5337594"/>
              <a:gd name="connsiteX15" fmla="*/ 1531604 w 5747058"/>
              <a:gd name="connsiteY15" fmla="*/ 391693 h 5337594"/>
              <a:gd name="connsiteX16" fmla="*/ 1148703 w 5747058"/>
              <a:gd name="connsiteY16" fmla="*/ 774594 h 5337594"/>
              <a:gd name="connsiteX17" fmla="*/ 957252 w 5747058"/>
              <a:gd name="connsiteY17" fmla="*/ 583143 h 5337594"/>
              <a:gd name="connsiteX18" fmla="*/ 1148703 w 5747058"/>
              <a:gd name="connsiteY18" fmla="*/ 391692 h 5337594"/>
              <a:gd name="connsiteX19" fmla="*/ 1531604 w 5747058"/>
              <a:gd name="connsiteY19" fmla="*/ 391693 h 5337594"/>
              <a:gd name="connsiteX0" fmla="*/ 1531604 w 5747058"/>
              <a:gd name="connsiteY0" fmla="*/ 391693 h 5337594"/>
              <a:gd name="connsiteX1" fmla="*/ 1148703 w 5747058"/>
              <a:gd name="connsiteY1" fmla="*/ 774594 h 5337594"/>
              <a:gd name="connsiteX2" fmla="*/ 957252 w 5747058"/>
              <a:gd name="connsiteY2" fmla="*/ 583143 h 5337594"/>
              <a:gd name="connsiteX3" fmla="*/ 1148703 w 5747058"/>
              <a:gd name="connsiteY3" fmla="*/ 391692 h 5337594"/>
              <a:gd name="connsiteX4" fmla="*/ 1531604 w 5747058"/>
              <a:gd name="connsiteY4" fmla="*/ 391693 h 5337594"/>
              <a:gd name="connsiteX5" fmla="*/ 765802 w 5747058"/>
              <a:gd name="connsiteY5" fmla="*/ 4954693 h 5337594"/>
              <a:gd name="connsiteX6" fmla="*/ 382901 w 5747058"/>
              <a:gd name="connsiteY6" fmla="*/ 5337594 h 5337594"/>
              <a:gd name="connsiteX7" fmla="*/ 0 w 5747058"/>
              <a:gd name="connsiteY7" fmla="*/ 4954693 h 5337594"/>
              <a:gd name="connsiteX8" fmla="*/ 382901 w 5747058"/>
              <a:gd name="connsiteY8" fmla="*/ 4571792 h 5337594"/>
              <a:gd name="connsiteX9" fmla="*/ 574352 w 5747058"/>
              <a:gd name="connsiteY9" fmla="*/ 4763243 h 5337594"/>
              <a:gd name="connsiteX10" fmla="*/ 382901 w 5747058"/>
              <a:gd name="connsiteY10" fmla="*/ 4954694 h 5337594"/>
              <a:gd name="connsiteX11" fmla="*/ 765802 w 5747058"/>
              <a:gd name="connsiteY11" fmla="*/ 4954693 h 5337594"/>
              <a:gd name="connsiteX0" fmla="*/ 765802 w 5747058"/>
              <a:gd name="connsiteY0" fmla="*/ 4571792 h 5337594"/>
              <a:gd name="connsiteX1" fmla="*/ 765802 w 5747058"/>
              <a:gd name="connsiteY1" fmla="*/ 391693 h 5337594"/>
              <a:gd name="connsiteX2" fmla="*/ 1148703 w 5747058"/>
              <a:gd name="connsiteY2" fmla="*/ 8792 h 5337594"/>
              <a:gd name="connsiteX3" fmla="*/ 5352587 w 5747058"/>
              <a:gd name="connsiteY3" fmla="*/ 35169 h 5337594"/>
              <a:gd name="connsiteX4" fmla="*/ 5621188 w 5747058"/>
              <a:gd name="connsiteY4" fmla="*/ 365316 h 5337594"/>
              <a:gd name="connsiteX5" fmla="*/ 5475679 w 5747058"/>
              <a:gd name="connsiteY5" fmla="*/ 765802 h 5337594"/>
              <a:gd name="connsiteX6" fmla="*/ 5426886 w 5747058"/>
              <a:gd name="connsiteY6" fmla="*/ 774594 h 5337594"/>
              <a:gd name="connsiteX7" fmla="*/ 5426886 w 5747058"/>
              <a:gd name="connsiteY7" fmla="*/ 4954693 h 5337594"/>
              <a:gd name="connsiteX8" fmla="*/ 5043985 w 5747058"/>
              <a:gd name="connsiteY8" fmla="*/ 5337594 h 5337594"/>
              <a:gd name="connsiteX9" fmla="*/ 382901 w 5747058"/>
              <a:gd name="connsiteY9" fmla="*/ 5337594 h 5337594"/>
              <a:gd name="connsiteX10" fmla="*/ 0 w 5747058"/>
              <a:gd name="connsiteY10" fmla="*/ 4954693 h 5337594"/>
              <a:gd name="connsiteX11" fmla="*/ 382901 w 5747058"/>
              <a:gd name="connsiteY11" fmla="*/ 4571792 h 5337594"/>
              <a:gd name="connsiteX12" fmla="*/ 765802 w 5747058"/>
              <a:gd name="connsiteY12" fmla="*/ 4571792 h 5337594"/>
              <a:gd name="connsiteX13" fmla="*/ 1148703 w 5747058"/>
              <a:gd name="connsiteY13" fmla="*/ 8792 h 5337594"/>
              <a:gd name="connsiteX14" fmla="*/ 1531604 w 5747058"/>
              <a:gd name="connsiteY14" fmla="*/ 391693 h 5337594"/>
              <a:gd name="connsiteX15" fmla="*/ 1148703 w 5747058"/>
              <a:gd name="connsiteY15" fmla="*/ 774594 h 5337594"/>
              <a:gd name="connsiteX16" fmla="*/ 957252 w 5747058"/>
              <a:gd name="connsiteY16" fmla="*/ 583143 h 5337594"/>
              <a:gd name="connsiteX17" fmla="*/ 1148703 w 5747058"/>
              <a:gd name="connsiteY17" fmla="*/ 391692 h 5337594"/>
              <a:gd name="connsiteX18" fmla="*/ 1531604 w 5747058"/>
              <a:gd name="connsiteY18" fmla="*/ 391693 h 5337594"/>
              <a:gd name="connsiteX19" fmla="*/ 5426886 w 5747058"/>
              <a:gd name="connsiteY19" fmla="*/ 774594 h 5337594"/>
              <a:gd name="connsiteX20" fmla="*/ 1148703 w 5747058"/>
              <a:gd name="connsiteY20" fmla="*/ 774594 h 5337594"/>
              <a:gd name="connsiteX21" fmla="*/ 382901 w 5747058"/>
              <a:gd name="connsiteY21" fmla="*/ 4571792 h 5337594"/>
              <a:gd name="connsiteX22" fmla="*/ 574352 w 5747058"/>
              <a:gd name="connsiteY22" fmla="*/ 4763243 h 5337594"/>
              <a:gd name="connsiteX23" fmla="*/ 382901 w 5747058"/>
              <a:gd name="connsiteY23" fmla="*/ 4954694 h 5337594"/>
              <a:gd name="connsiteX24" fmla="*/ 765802 w 5747058"/>
              <a:gd name="connsiteY24" fmla="*/ 4954693 h 5337594"/>
              <a:gd name="connsiteX25" fmla="*/ 382901 w 5747058"/>
              <a:gd name="connsiteY25" fmla="*/ 5337594 h 5337594"/>
              <a:gd name="connsiteX26" fmla="*/ 765802 w 5747058"/>
              <a:gd name="connsiteY26" fmla="*/ 4954693 h 5337594"/>
              <a:gd name="connsiteX27" fmla="*/ 765802 w 5747058"/>
              <a:gd name="connsiteY27" fmla="*/ 4571792 h 5337594"/>
              <a:gd name="connsiteX0" fmla="*/ 382901 w 5682844"/>
              <a:gd name="connsiteY0" fmla="*/ 5337594 h 5337594"/>
              <a:gd name="connsiteX1" fmla="*/ 765802 w 5682844"/>
              <a:gd name="connsiteY1" fmla="*/ 4954693 h 5337594"/>
              <a:gd name="connsiteX2" fmla="*/ 382901 w 5682844"/>
              <a:gd name="connsiteY2" fmla="*/ 4954693 h 5337594"/>
              <a:gd name="connsiteX3" fmla="*/ 574352 w 5682844"/>
              <a:gd name="connsiteY3" fmla="*/ 4763242 h 5337594"/>
              <a:gd name="connsiteX4" fmla="*/ 382901 w 5682844"/>
              <a:gd name="connsiteY4" fmla="*/ 4571791 h 5337594"/>
              <a:gd name="connsiteX5" fmla="*/ 765802 w 5682844"/>
              <a:gd name="connsiteY5" fmla="*/ 4571792 h 5337594"/>
              <a:gd name="connsiteX6" fmla="*/ 765802 w 5682844"/>
              <a:gd name="connsiteY6" fmla="*/ 391693 h 5337594"/>
              <a:gd name="connsiteX7" fmla="*/ 1148703 w 5682844"/>
              <a:gd name="connsiteY7" fmla="*/ 8792 h 5337594"/>
              <a:gd name="connsiteX8" fmla="*/ 5282248 w 5682844"/>
              <a:gd name="connsiteY8" fmla="*/ 0 h 5337594"/>
              <a:gd name="connsiteX9" fmla="*/ 5656357 w 5682844"/>
              <a:gd name="connsiteY9" fmla="*/ 374109 h 5337594"/>
              <a:gd name="connsiteX10" fmla="*/ 5510848 w 5682844"/>
              <a:gd name="connsiteY10" fmla="*/ 818556 h 5337594"/>
              <a:gd name="connsiteX11" fmla="*/ 5426886 w 5682844"/>
              <a:gd name="connsiteY11" fmla="*/ 774594 h 5337594"/>
              <a:gd name="connsiteX12" fmla="*/ 5426886 w 5682844"/>
              <a:gd name="connsiteY12" fmla="*/ 4954693 h 5337594"/>
              <a:gd name="connsiteX13" fmla="*/ 5043985 w 5682844"/>
              <a:gd name="connsiteY13" fmla="*/ 5337594 h 5337594"/>
              <a:gd name="connsiteX14" fmla="*/ 382901 w 5682844"/>
              <a:gd name="connsiteY14" fmla="*/ 5337594 h 5337594"/>
              <a:gd name="connsiteX15" fmla="*/ 1531604 w 5682844"/>
              <a:gd name="connsiteY15" fmla="*/ 391693 h 5337594"/>
              <a:gd name="connsiteX16" fmla="*/ 1148703 w 5682844"/>
              <a:gd name="connsiteY16" fmla="*/ 774594 h 5337594"/>
              <a:gd name="connsiteX17" fmla="*/ 957252 w 5682844"/>
              <a:gd name="connsiteY17" fmla="*/ 583143 h 5337594"/>
              <a:gd name="connsiteX18" fmla="*/ 1148703 w 5682844"/>
              <a:gd name="connsiteY18" fmla="*/ 391692 h 5337594"/>
              <a:gd name="connsiteX19" fmla="*/ 1531604 w 5682844"/>
              <a:gd name="connsiteY19" fmla="*/ 391693 h 5337594"/>
              <a:gd name="connsiteX0" fmla="*/ 1531604 w 5682844"/>
              <a:gd name="connsiteY0" fmla="*/ 391693 h 5337594"/>
              <a:gd name="connsiteX1" fmla="*/ 1148703 w 5682844"/>
              <a:gd name="connsiteY1" fmla="*/ 774594 h 5337594"/>
              <a:gd name="connsiteX2" fmla="*/ 957252 w 5682844"/>
              <a:gd name="connsiteY2" fmla="*/ 583143 h 5337594"/>
              <a:gd name="connsiteX3" fmla="*/ 1148703 w 5682844"/>
              <a:gd name="connsiteY3" fmla="*/ 391692 h 5337594"/>
              <a:gd name="connsiteX4" fmla="*/ 1531604 w 5682844"/>
              <a:gd name="connsiteY4" fmla="*/ 391693 h 5337594"/>
              <a:gd name="connsiteX5" fmla="*/ 765802 w 5682844"/>
              <a:gd name="connsiteY5" fmla="*/ 4954693 h 5337594"/>
              <a:gd name="connsiteX6" fmla="*/ 382901 w 5682844"/>
              <a:gd name="connsiteY6" fmla="*/ 5337594 h 5337594"/>
              <a:gd name="connsiteX7" fmla="*/ 0 w 5682844"/>
              <a:gd name="connsiteY7" fmla="*/ 4954693 h 5337594"/>
              <a:gd name="connsiteX8" fmla="*/ 382901 w 5682844"/>
              <a:gd name="connsiteY8" fmla="*/ 4571792 h 5337594"/>
              <a:gd name="connsiteX9" fmla="*/ 574352 w 5682844"/>
              <a:gd name="connsiteY9" fmla="*/ 4763243 h 5337594"/>
              <a:gd name="connsiteX10" fmla="*/ 382901 w 5682844"/>
              <a:gd name="connsiteY10" fmla="*/ 4954694 h 5337594"/>
              <a:gd name="connsiteX11" fmla="*/ 765802 w 5682844"/>
              <a:gd name="connsiteY11" fmla="*/ 4954693 h 5337594"/>
              <a:gd name="connsiteX0" fmla="*/ 765802 w 5682844"/>
              <a:gd name="connsiteY0" fmla="*/ 4571792 h 5337594"/>
              <a:gd name="connsiteX1" fmla="*/ 765802 w 5682844"/>
              <a:gd name="connsiteY1" fmla="*/ 391693 h 5337594"/>
              <a:gd name="connsiteX2" fmla="*/ 1148703 w 5682844"/>
              <a:gd name="connsiteY2" fmla="*/ 8792 h 5337594"/>
              <a:gd name="connsiteX3" fmla="*/ 5352587 w 5682844"/>
              <a:gd name="connsiteY3" fmla="*/ 35169 h 5337594"/>
              <a:gd name="connsiteX4" fmla="*/ 5621188 w 5682844"/>
              <a:gd name="connsiteY4" fmla="*/ 365316 h 5337594"/>
              <a:gd name="connsiteX5" fmla="*/ 5475679 w 5682844"/>
              <a:gd name="connsiteY5" fmla="*/ 765802 h 5337594"/>
              <a:gd name="connsiteX6" fmla="*/ 5426886 w 5682844"/>
              <a:gd name="connsiteY6" fmla="*/ 774594 h 5337594"/>
              <a:gd name="connsiteX7" fmla="*/ 5426886 w 5682844"/>
              <a:gd name="connsiteY7" fmla="*/ 4954693 h 5337594"/>
              <a:gd name="connsiteX8" fmla="*/ 5043985 w 5682844"/>
              <a:gd name="connsiteY8" fmla="*/ 5337594 h 5337594"/>
              <a:gd name="connsiteX9" fmla="*/ 382901 w 5682844"/>
              <a:gd name="connsiteY9" fmla="*/ 5337594 h 5337594"/>
              <a:gd name="connsiteX10" fmla="*/ 0 w 5682844"/>
              <a:gd name="connsiteY10" fmla="*/ 4954693 h 5337594"/>
              <a:gd name="connsiteX11" fmla="*/ 382901 w 5682844"/>
              <a:gd name="connsiteY11" fmla="*/ 4571792 h 5337594"/>
              <a:gd name="connsiteX12" fmla="*/ 765802 w 5682844"/>
              <a:gd name="connsiteY12" fmla="*/ 4571792 h 5337594"/>
              <a:gd name="connsiteX13" fmla="*/ 1148703 w 5682844"/>
              <a:gd name="connsiteY13" fmla="*/ 8792 h 5337594"/>
              <a:gd name="connsiteX14" fmla="*/ 1531604 w 5682844"/>
              <a:gd name="connsiteY14" fmla="*/ 391693 h 5337594"/>
              <a:gd name="connsiteX15" fmla="*/ 1148703 w 5682844"/>
              <a:gd name="connsiteY15" fmla="*/ 774594 h 5337594"/>
              <a:gd name="connsiteX16" fmla="*/ 957252 w 5682844"/>
              <a:gd name="connsiteY16" fmla="*/ 583143 h 5337594"/>
              <a:gd name="connsiteX17" fmla="*/ 1148703 w 5682844"/>
              <a:gd name="connsiteY17" fmla="*/ 391692 h 5337594"/>
              <a:gd name="connsiteX18" fmla="*/ 1531604 w 5682844"/>
              <a:gd name="connsiteY18" fmla="*/ 391693 h 5337594"/>
              <a:gd name="connsiteX19" fmla="*/ 5426886 w 5682844"/>
              <a:gd name="connsiteY19" fmla="*/ 774594 h 5337594"/>
              <a:gd name="connsiteX20" fmla="*/ 1148703 w 5682844"/>
              <a:gd name="connsiteY20" fmla="*/ 774594 h 5337594"/>
              <a:gd name="connsiteX21" fmla="*/ 382901 w 5682844"/>
              <a:gd name="connsiteY21" fmla="*/ 4571792 h 5337594"/>
              <a:gd name="connsiteX22" fmla="*/ 574352 w 5682844"/>
              <a:gd name="connsiteY22" fmla="*/ 4763243 h 5337594"/>
              <a:gd name="connsiteX23" fmla="*/ 382901 w 5682844"/>
              <a:gd name="connsiteY23" fmla="*/ 4954694 h 5337594"/>
              <a:gd name="connsiteX24" fmla="*/ 765802 w 5682844"/>
              <a:gd name="connsiteY24" fmla="*/ 4954693 h 5337594"/>
              <a:gd name="connsiteX25" fmla="*/ 382901 w 5682844"/>
              <a:gd name="connsiteY25" fmla="*/ 5337594 h 5337594"/>
              <a:gd name="connsiteX26" fmla="*/ 765802 w 5682844"/>
              <a:gd name="connsiteY26" fmla="*/ 4954693 h 5337594"/>
              <a:gd name="connsiteX27" fmla="*/ 765802 w 5682844"/>
              <a:gd name="connsiteY27" fmla="*/ 4571792 h 5337594"/>
              <a:gd name="connsiteX0" fmla="*/ 382901 w 5678965"/>
              <a:gd name="connsiteY0" fmla="*/ 5337594 h 5337594"/>
              <a:gd name="connsiteX1" fmla="*/ 765802 w 5678965"/>
              <a:gd name="connsiteY1" fmla="*/ 4954693 h 5337594"/>
              <a:gd name="connsiteX2" fmla="*/ 382901 w 5678965"/>
              <a:gd name="connsiteY2" fmla="*/ 4954693 h 5337594"/>
              <a:gd name="connsiteX3" fmla="*/ 574352 w 5678965"/>
              <a:gd name="connsiteY3" fmla="*/ 4763242 h 5337594"/>
              <a:gd name="connsiteX4" fmla="*/ 382901 w 5678965"/>
              <a:gd name="connsiteY4" fmla="*/ 4571791 h 5337594"/>
              <a:gd name="connsiteX5" fmla="*/ 765802 w 5678965"/>
              <a:gd name="connsiteY5" fmla="*/ 4571792 h 5337594"/>
              <a:gd name="connsiteX6" fmla="*/ 765802 w 5678965"/>
              <a:gd name="connsiteY6" fmla="*/ 391693 h 5337594"/>
              <a:gd name="connsiteX7" fmla="*/ 1148703 w 5678965"/>
              <a:gd name="connsiteY7" fmla="*/ 8792 h 5337594"/>
              <a:gd name="connsiteX8" fmla="*/ 5282248 w 5678965"/>
              <a:gd name="connsiteY8" fmla="*/ 0 h 5337594"/>
              <a:gd name="connsiteX9" fmla="*/ 5656357 w 5678965"/>
              <a:gd name="connsiteY9" fmla="*/ 374109 h 5337594"/>
              <a:gd name="connsiteX10" fmla="*/ 5510848 w 5678965"/>
              <a:gd name="connsiteY10" fmla="*/ 818556 h 5337594"/>
              <a:gd name="connsiteX11" fmla="*/ 5426886 w 5678965"/>
              <a:gd name="connsiteY11" fmla="*/ 774594 h 5337594"/>
              <a:gd name="connsiteX12" fmla="*/ 5426886 w 5678965"/>
              <a:gd name="connsiteY12" fmla="*/ 4954693 h 5337594"/>
              <a:gd name="connsiteX13" fmla="*/ 5043985 w 5678965"/>
              <a:gd name="connsiteY13" fmla="*/ 5337594 h 5337594"/>
              <a:gd name="connsiteX14" fmla="*/ 382901 w 5678965"/>
              <a:gd name="connsiteY14" fmla="*/ 5337594 h 5337594"/>
              <a:gd name="connsiteX15" fmla="*/ 1531604 w 5678965"/>
              <a:gd name="connsiteY15" fmla="*/ 391693 h 5337594"/>
              <a:gd name="connsiteX16" fmla="*/ 1148703 w 5678965"/>
              <a:gd name="connsiteY16" fmla="*/ 774594 h 5337594"/>
              <a:gd name="connsiteX17" fmla="*/ 957252 w 5678965"/>
              <a:gd name="connsiteY17" fmla="*/ 583143 h 5337594"/>
              <a:gd name="connsiteX18" fmla="*/ 1148703 w 5678965"/>
              <a:gd name="connsiteY18" fmla="*/ 391692 h 5337594"/>
              <a:gd name="connsiteX19" fmla="*/ 1531604 w 5678965"/>
              <a:gd name="connsiteY19" fmla="*/ 391693 h 5337594"/>
              <a:gd name="connsiteX0" fmla="*/ 1531604 w 5678965"/>
              <a:gd name="connsiteY0" fmla="*/ 391693 h 5337594"/>
              <a:gd name="connsiteX1" fmla="*/ 1148703 w 5678965"/>
              <a:gd name="connsiteY1" fmla="*/ 774594 h 5337594"/>
              <a:gd name="connsiteX2" fmla="*/ 957252 w 5678965"/>
              <a:gd name="connsiteY2" fmla="*/ 583143 h 5337594"/>
              <a:gd name="connsiteX3" fmla="*/ 1148703 w 5678965"/>
              <a:gd name="connsiteY3" fmla="*/ 391692 h 5337594"/>
              <a:gd name="connsiteX4" fmla="*/ 1531604 w 5678965"/>
              <a:gd name="connsiteY4" fmla="*/ 391693 h 5337594"/>
              <a:gd name="connsiteX5" fmla="*/ 765802 w 5678965"/>
              <a:gd name="connsiteY5" fmla="*/ 4954693 h 5337594"/>
              <a:gd name="connsiteX6" fmla="*/ 382901 w 5678965"/>
              <a:gd name="connsiteY6" fmla="*/ 5337594 h 5337594"/>
              <a:gd name="connsiteX7" fmla="*/ 0 w 5678965"/>
              <a:gd name="connsiteY7" fmla="*/ 4954693 h 5337594"/>
              <a:gd name="connsiteX8" fmla="*/ 382901 w 5678965"/>
              <a:gd name="connsiteY8" fmla="*/ 4571792 h 5337594"/>
              <a:gd name="connsiteX9" fmla="*/ 574352 w 5678965"/>
              <a:gd name="connsiteY9" fmla="*/ 4763243 h 5337594"/>
              <a:gd name="connsiteX10" fmla="*/ 382901 w 5678965"/>
              <a:gd name="connsiteY10" fmla="*/ 4954694 h 5337594"/>
              <a:gd name="connsiteX11" fmla="*/ 765802 w 5678965"/>
              <a:gd name="connsiteY11" fmla="*/ 4954693 h 5337594"/>
              <a:gd name="connsiteX0" fmla="*/ 765802 w 5678965"/>
              <a:gd name="connsiteY0" fmla="*/ 4571792 h 5337594"/>
              <a:gd name="connsiteX1" fmla="*/ 765802 w 5678965"/>
              <a:gd name="connsiteY1" fmla="*/ 391693 h 5337594"/>
              <a:gd name="connsiteX2" fmla="*/ 1148703 w 5678965"/>
              <a:gd name="connsiteY2" fmla="*/ 8792 h 5337594"/>
              <a:gd name="connsiteX3" fmla="*/ 5352587 w 5678965"/>
              <a:gd name="connsiteY3" fmla="*/ 35169 h 5337594"/>
              <a:gd name="connsiteX4" fmla="*/ 5621188 w 5678965"/>
              <a:gd name="connsiteY4" fmla="*/ 365316 h 5337594"/>
              <a:gd name="connsiteX5" fmla="*/ 5475679 w 5678965"/>
              <a:gd name="connsiteY5" fmla="*/ 765802 h 5337594"/>
              <a:gd name="connsiteX6" fmla="*/ 5426886 w 5678965"/>
              <a:gd name="connsiteY6" fmla="*/ 774594 h 5337594"/>
              <a:gd name="connsiteX7" fmla="*/ 5426886 w 5678965"/>
              <a:gd name="connsiteY7" fmla="*/ 4954693 h 5337594"/>
              <a:gd name="connsiteX8" fmla="*/ 5043985 w 5678965"/>
              <a:gd name="connsiteY8" fmla="*/ 5337594 h 5337594"/>
              <a:gd name="connsiteX9" fmla="*/ 382901 w 5678965"/>
              <a:gd name="connsiteY9" fmla="*/ 5337594 h 5337594"/>
              <a:gd name="connsiteX10" fmla="*/ 0 w 5678965"/>
              <a:gd name="connsiteY10" fmla="*/ 4954693 h 5337594"/>
              <a:gd name="connsiteX11" fmla="*/ 382901 w 5678965"/>
              <a:gd name="connsiteY11" fmla="*/ 4571792 h 5337594"/>
              <a:gd name="connsiteX12" fmla="*/ 765802 w 5678965"/>
              <a:gd name="connsiteY12" fmla="*/ 4571792 h 5337594"/>
              <a:gd name="connsiteX13" fmla="*/ 1148703 w 5678965"/>
              <a:gd name="connsiteY13" fmla="*/ 8792 h 5337594"/>
              <a:gd name="connsiteX14" fmla="*/ 1531604 w 5678965"/>
              <a:gd name="connsiteY14" fmla="*/ 391693 h 5337594"/>
              <a:gd name="connsiteX15" fmla="*/ 1148703 w 5678965"/>
              <a:gd name="connsiteY15" fmla="*/ 774594 h 5337594"/>
              <a:gd name="connsiteX16" fmla="*/ 957252 w 5678965"/>
              <a:gd name="connsiteY16" fmla="*/ 583143 h 5337594"/>
              <a:gd name="connsiteX17" fmla="*/ 1148703 w 5678965"/>
              <a:gd name="connsiteY17" fmla="*/ 391692 h 5337594"/>
              <a:gd name="connsiteX18" fmla="*/ 1531604 w 5678965"/>
              <a:gd name="connsiteY18" fmla="*/ 391693 h 5337594"/>
              <a:gd name="connsiteX19" fmla="*/ 5426886 w 5678965"/>
              <a:gd name="connsiteY19" fmla="*/ 774594 h 5337594"/>
              <a:gd name="connsiteX20" fmla="*/ 1148703 w 5678965"/>
              <a:gd name="connsiteY20" fmla="*/ 774594 h 5337594"/>
              <a:gd name="connsiteX21" fmla="*/ 382901 w 5678965"/>
              <a:gd name="connsiteY21" fmla="*/ 4571792 h 5337594"/>
              <a:gd name="connsiteX22" fmla="*/ 574352 w 5678965"/>
              <a:gd name="connsiteY22" fmla="*/ 4763243 h 5337594"/>
              <a:gd name="connsiteX23" fmla="*/ 382901 w 5678965"/>
              <a:gd name="connsiteY23" fmla="*/ 4954694 h 5337594"/>
              <a:gd name="connsiteX24" fmla="*/ 765802 w 5678965"/>
              <a:gd name="connsiteY24" fmla="*/ 4954693 h 5337594"/>
              <a:gd name="connsiteX25" fmla="*/ 382901 w 5678965"/>
              <a:gd name="connsiteY25" fmla="*/ 5337594 h 5337594"/>
              <a:gd name="connsiteX26" fmla="*/ 765802 w 5678965"/>
              <a:gd name="connsiteY26" fmla="*/ 4954693 h 5337594"/>
              <a:gd name="connsiteX27" fmla="*/ 765802 w 5678965"/>
              <a:gd name="connsiteY27" fmla="*/ 4571792 h 5337594"/>
              <a:gd name="connsiteX0" fmla="*/ 382901 w 5686283"/>
              <a:gd name="connsiteY0" fmla="*/ 5337594 h 5337594"/>
              <a:gd name="connsiteX1" fmla="*/ 765802 w 5686283"/>
              <a:gd name="connsiteY1" fmla="*/ 4954693 h 5337594"/>
              <a:gd name="connsiteX2" fmla="*/ 382901 w 5686283"/>
              <a:gd name="connsiteY2" fmla="*/ 4954693 h 5337594"/>
              <a:gd name="connsiteX3" fmla="*/ 574352 w 5686283"/>
              <a:gd name="connsiteY3" fmla="*/ 4763242 h 5337594"/>
              <a:gd name="connsiteX4" fmla="*/ 382901 w 5686283"/>
              <a:gd name="connsiteY4" fmla="*/ 4571791 h 5337594"/>
              <a:gd name="connsiteX5" fmla="*/ 765802 w 5686283"/>
              <a:gd name="connsiteY5" fmla="*/ 4571792 h 5337594"/>
              <a:gd name="connsiteX6" fmla="*/ 765802 w 5686283"/>
              <a:gd name="connsiteY6" fmla="*/ 391693 h 5337594"/>
              <a:gd name="connsiteX7" fmla="*/ 1148703 w 5686283"/>
              <a:gd name="connsiteY7" fmla="*/ 8792 h 5337594"/>
              <a:gd name="connsiteX8" fmla="*/ 5282248 w 5686283"/>
              <a:gd name="connsiteY8" fmla="*/ 0 h 5337594"/>
              <a:gd name="connsiteX9" fmla="*/ 5656357 w 5686283"/>
              <a:gd name="connsiteY9" fmla="*/ 374109 h 5337594"/>
              <a:gd name="connsiteX10" fmla="*/ 5519641 w 5686283"/>
              <a:gd name="connsiteY10" fmla="*/ 765803 h 5337594"/>
              <a:gd name="connsiteX11" fmla="*/ 5426886 w 5686283"/>
              <a:gd name="connsiteY11" fmla="*/ 774594 h 5337594"/>
              <a:gd name="connsiteX12" fmla="*/ 5426886 w 5686283"/>
              <a:gd name="connsiteY12" fmla="*/ 4954693 h 5337594"/>
              <a:gd name="connsiteX13" fmla="*/ 5043985 w 5686283"/>
              <a:gd name="connsiteY13" fmla="*/ 5337594 h 5337594"/>
              <a:gd name="connsiteX14" fmla="*/ 382901 w 5686283"/>
              <a:gd name="connsiteY14" fmla="*/ 5337594 h 5337594"/>
              <a:gd name="connsiteX15" fmla="*/ 1531604 w 5686283"/>
              <a:gd name="connsiteY15" fmla="*/ 391693 h 5337594"/>
              <a:gd name="connsiteX16" fmla="*/ 1148703 w 5686283"/>
              <a:gd name="connsiteY16" fmla="*/ 774594 h 5337594"/>
              <a:gd name="connsiteX17" fmla="*/ 957252 w 5686283"/>
              <a:gd name="connsiteY17" fmla="*/ 583143 h 5337594"/>
              <a:gd name="connsiteX18" fmla="*/ 1148703 w 5686283"/>
              <a:gd name="connsiteY18" fmla="*/ 391692 h 5337594"/>
              <a:gd name="connsiteX19" fmla="*/ 1531604 w 5686283"/>
              <a:gd name="connsiteY19" fmla="*/ 391693 h 5337594"/>
              <a:gd name="connsiteX0" fmla="*/ 1531604 w 5686283"/>
              <a:gd name="connsiteY0" fmla="*/ 391693 h 5337594"/>
              <a:gd name="connsiteX1" fmla="*/ 1148703 w 5686283"/>
              <a:gd name="connsiteY1" fmla="*/ 774594 h 5337594"/>
              <a:gd name="connsiteX2" fmla="*/ 957252 w 5686283"/>
              <a:gd name="connsiteY2" fmla="*/ 583143 h 5337594"/>
              <a:gd name="connsiteX3" fmla="*/ 1148703 w 5686283"/>
              <a:gd name="connsiteY3" fmla="*/ 391692 h 5337594"/>
              <a:gd name="connsiteX4" fmla="*/ 1531604 w 5686283"/>
              <a:gd name="connsiteY4" fmla="*/ 391693 h 5337594"/>
              <a:gd name="connsiteX5" fmla="*/ 765802 w 5686283"/>
              <a:gd name="connsiteY5" fmla="*/ 4954693 h 5337594"/>
              <a:gd name="connsiteX6" fmla="*/ 382901 w 5686283"/>
              <a:gd name="connsiteY6" fmla="*/ 5337594 h 5337594"/>
              <a:gd name="connsiteX7" fmla="*/ 0 w 5686283"/>
              <a:gd name="connsiteY7" fmla="*/ 4954693 h 5337594"/>
              <a:gd name="connsiteX8" fmla="*/ 382901 w 5686283"/>
              <a:gd name="connsiteY8" fmla="*/ 4571792 h 5337594"/>
              <a:gd name="connsiteX9" fmla="*/ 574352 w 5686283"/>
              <a:gd name="connsiteY9" fmla="*/ 4763243 h 5337594"/>
              <a:gd name="connsiteX10" fmla="*/ 382901 w 5686283"/>
              <a:gd name="connsiteY10" fmla="*/ 4954694 h 5337594"/>
              <a:gd name="connsiteX11" fmla="*/ 765802 w 5686283"/>
              <a:gd name="connsiteY11" fmla="*/ 4954693 h 5337594"/>
              <a:gd name="connsiteX0" fmla="*/ 765802 w 5686283"/>
              <a:gd name="connsiteY0" fmla="*/ 4571792 h 5337594"/>
              <a:gd name="connsiteX1" fmla="*/ 765802 w 5686283"/>
              <a:gd name="connsiteY1" fmla="*/ 391693 h 5337594"/>
              <a:gd name="connsiteX2" fmla="*/ 1148703 w 5686283"/>
              <a:gd name="connsiteY2" fmla="*/ 8792 h 5337594"/>
              <a:gd name="connsiteX3" fmla="*/ 5352587 w 5686283"/>
              <a:gd name="connsiteY3" fmla="*/ 35169 h 5337594"/>
              <a:gd name="connsiteX4" fmla="*/ 5621188 w 5686283"/>
              <a:gd name="connsiteY4" fmla="*/ 365316 h 5337594"/>
              <a:gd name="connsiteX5" fmla="*/ 5475679 w 5686283"/>
              <a:gd name="connsiteY5" fmla="*/ 765802 h 5337594"/>
              <a:gd name="connsiteX6" fmla="*/ 5426886 w 5686283"/>
              <a:gd name="connsiteY6" fmla="*/ 774594 h 5337594"/>
              <a:gd name="connsiteX7" fmla="*/ 5426886 w 5686283"/>
              <a:gd name="connsiteY7" fmla="*/ 4954693 h 5337594"/>
              <a:gd name="connsiteX8" fmla="*/ 5043985 w 5686283"/>
              <a:gd name="connsiteY8" fmla="*/ 5337594 h 5337594"/>
              <a:gd name="connsiteX9" fmla="*/ 382901 w 5686283"/>
              <a:gd name="connsiteY9" fmla="*/ 5337594 h 5337594"/>
              <a:gd name="connsiteX10" fmla="*/ 0 w 5686283"/>
              <a:gd name="connsiteY10" fmla="*/ 4954693 h 5337594"/>
              <a:gd name="connsiteX11" fmla="*/ 382901 w 5686283"/>
              <a:gd name="connsiteY11" fmla="*/ 4571792 h 5337594"/>
              <a:gd name="connsiteX12" fmla="*/ 765802 w 5686283"/>
              <a:gd name="connsiteY12" fmla="*/ 4571792 h 5337594"/>
              <a:gd name="connsiteX13" fmla="*/ 1148703 w 5686283"/>
              <a:gd name="connsiteY13" fmla="*/ 8792 h 5337594"/>
              <a:gd name="connsiteX14" fmla="*/ 1531604 w 5686283"/>
              <a:gd name="connsiteY14" fmla="*/ 391693 h 5337594"/>
              <a:gd name="connsiteX15" fmla="*/ 1148703 w 5686283"/>
              <a:gd name="connsiteY15" fmla="*/ 774594 h 5337594"/>
              <a:gd name="connsiteX16" fmla="*/ 957252 w 5686283"/>
              <a:gd name="connsiteY16" fmla="*/ 583143 h 5337594"/>
              <a:gd name="connsiteX17" fmla="*/ 1148703 w 5686283"/>
              <a:gd name="connsiteY17" fmla="*/ 391692 h 5337594"/>
              <a:gd name="connsiteX18" fmla="*/ 1531604 w 5686283"/>
              <a:gd name="connsiteY18" fmla="*/ 391693 h 5337594"/>
              <a:gd name="connsiteX19" fmla="*/ 5426886 w 5686283"/>
              <a:gd name="connsiteY19" fmla="*/ 774594 h 5337594"/>
              <a:gd name="connsiteX20" fmla="*/ 1148703 w 5686283"/>
              <a:gd name="connsiteY20" fmla="*/ 774594 h 5337594"/>
              <a:gd name="connsiteX21" fmla="*/ 382901 w 5686283"/>
              <a:gd name="connsiteY21" fmla="*/ 4571792 h 5337594"/>
              <a:gd name="connsiteX22" fmla="*/ 574352 w 5686283"/>
              <a:gd name="connsiteY22" fmla="*/ 4763243 h 5337594"/>
              <a:gd name="connsiteX23" fmla="*/ 382901 w 5686283"/>
              <a:gd name="connsiteY23" fmla="*/ 4954694 h 5337594"/>
              <a:gd name="connsiteX24" fmla="*/ 765802 w 5686283"/>
              <a:gd name="connsiteY24" fmla="*/ 4954693 h 5337594"/>
              <a:gd name="connsiteX25" fmla="*/ 382901 w 5686283"/>
              <a:gd name="connsiteY25" fmla="*/ 5337594 h 5337594"/>
              <a:gd name="connsiteX26" fmla="*/ 765802 w 5686283"/>
              <a:gd name="connsiteY26" fmla="*/ 4954693 h 5337594"/>
              <a:gd name="connsiteX27" fmla="*/ 765802 w 5686283"/>
              <a:gd name="connsiteY27" fmla="*/ 4571792 h 5337594"/>
              <a:gd name="connsiteX0" fmla="*/ 382901 w 5683930"/>
              <a:gd name="connsiteY0" fmla="*/ 5337594 h 5337594"/>
              <a:gd name="connsiteX1" fmla="*/ 765802 w 5683930"/>
              <a:gd name="connsiteY1" fmla="*/ 4954693 h 5337594"/>
              <a:gd name="connsiteX2" fmla="*/ 382901 w 5683930"/>
              <a:gd name="connsiteY2" fmla="*/ 4954693 h 5337594"/>
              <a:gd name="connsiteX3" fmla="*/ 574352 w 5683930"/>
              <a:gd name="connsiteY3" fmla="*/ 4763242 h 5337594"/>
              <a:gd name="connsiteX4" fmla="*/ 382901 w 5683930"/>
              <a:gd name="connsiteY4" fmla="*/ 4571791 h 5337594"/>
              <a:gd name="connsiteX5" fmla="*/ 765802 w 5683930"/>
              <a:gd name="connsiteY5" fmla="*/ 4571792 h 5337594"/>
              <a:gd name="connsiteX6" fmla="*/ 765802 w 5683930"/>
              <a:gd name="connsiteY6" fmla="*/ 391693 h 5337594"/>
              <a:gd name="connsiteX7" fmla="*/ 1148703 w 5683930"/>
              <a:gd name="connsiteY7" fmla="*/ 8792 h 5337594"/>
              <a:gd name="connsiteX8" fmla="*/ 5282248 w 5683930"/>
              <a:gd name="connsiteY8" fmla="*/ 0 h 5337594"/>
              <a:gd name="connsiteX9" fmla="*/ 5656357 w 5683930"/>
              <a:gd name="connsiteY9" fmla="*/ 374109 h 5337594"/>
              <a:gd name="connsiteX10" fmla="*/ 5519641 w 5683930"/>
              <a:gd name="connsiteY10" fmla="*/ 765803 h 5337594"/>
              <a:gd name="connsiteX11" fmla="*/ 5426886 w 5683930"/>
              <a:gd name="connsiteY11" fmla="*/ 774594 h 5337594"/>
              <a:gd name="connsiteX12" fmla="*/ 5426886 w 5683930"/>
              <a:gd name="connsiteY12" fmla="*/ 4954693 h 5337594"/>
              <a:gd name="connsiteX13" fmla="*/ 5043985 w 5683930"/>
              <a:gd name="connsiteY13" fmla="*/ 5337594 h 5337594"/>
              <a:gd name="connsiteX14" fmla="*/ 382901 w 5683930"/>
              <a:gd name="connsiteY14" fmla="*/ 5337594 h 5337594"/>
              <a:gd name="connsiteX15" fmla="*/ 1531604 w 5683930"/>
              <a:gd name="connsiteY15" fmla="*/ 391693 h 5337594"/>
              <a:gd name="connsiteX16" fmla="*/ 1148703 w 5683930"/>
              <a:gd name="connsiteY16" fmla="*/ 774594 h 5337594"/>
              <a:gd name="connsiteX17" fmla="*/ 957252 w 5683930"/>
              <a:gd name="connsiteY17" fmla="*/ 583143 h 5337594"/>
              <a:gd name="connsiteX18" fmla="*/ 1148703 w 5683930"/>
              <a:gd name="connsiteY18" fmla="*/ 391692 h 5337594"/>
              <a:gd name="connsiteX19" fmla="*/ 1531604 w 5683930"/>
              <a:gd name="connsiteY19" fmla="*/ 391693 h 5337594"/>
              <a:gd name="connsiteX0" fmla="*/ 1531604 w 5683930"/>
              <a:gd name="connsiteY0" fmla="*/ 391693 h 5337594"/>
              <a:gd name="connsiteX1" fmla="*/ 1148703 w 5683930"/>
              <a:gd name="connsiteY1" fmla="*/ 774594 h 5337594"/>
              <a:gd name="connsiteX2" fmla="*/ 957252 w 5683930"/>
              <a:gd name="connsiteY2" fmla="*/ 583143 h 5337594"/>
              <a:gd name="connsiteX3" fmla="*/ 1148703 w 5683930"/>
              <a:gd name="connsiteY3" fmla="*/ 391692 h 5337594"/>
              <a:gd name="connsiteX4" fmla="*/ 1531604 w 5683930"/>
              <a:gd name="connsiteY4" fmla="*/ 391693 h 5337594"/>
              <a:gd name="connsiteX5" fmla="*/ 765802 w 5683930"/>
              <a:gd name="connsiteY5" fmla="*/ 4954693 h 5337594"/>
              <a:gd name="connsiteX6" fmla="*/ 382901 w 5683930"/>
              <a:gd name="connsiteY6" fmla="*/ 5337594 h 5337594"/>
              <a:gd name="connsiteX7" fmla="*/ 0 w 5683930"/>
              <a:gd name="connsiteY7" fmla="*/ 4954693 h 5337594"/>
              <a:gd name="connsiteX8" fmla="*/ 382901 w 5683930"/>
              <a:gd name="connsiteY8" fmla="*/ 4571792 h 5337594"/>
              <a:gd name="connsiteX9" fmla="*/ 574352 w 5683930"/>
              <a:gd name="connsiteY9" fmla="*/ 4763243 h 5337594"/>
              <a:gd name="connsiteX10" fmla="*/ 382901 w 5683930"/>
              <a:gd name="connsiteY10" fmla="*/ 4954694 h 5337594"/>
              <a:gd name="connsiteX11" fmla="*/ 765802 w 5683930"/>
              <a:gd name="connsiteY11" fmla="*/ 4954693 h 5337594"/>
              <a:gd name="connsiteX0" fmla="*/ 765802 w 5683930"/>
              <a:gd name="connsiteY0" fmla="*/ 4571792 h 5337594"/>
              <a:gd name="connsiteX1" fmla="*/ 765802 w 5683930"/>
              <a:gd name="connsiteY1" fmla="*/ 391693 h 5337594"/>
              <a:gd name="connsiteX2" fmla="*/ 1148703 w 5683930"/>
              <a:gd name="connsiteY2" fmla="*/ 8792 h 5337594"/>
              <a:gd name="connsiteX3" fmla="*/ 5352587 w 5683930"/>
              <a:gd name="connsiteY3" fmla="*/ 35169 h 5337594"/>
              <a:gd name="connsiteX4" fmla="*/ 5621188 w 5683930"/>
              <a:gd name="connsiteY4" fmla="*/ 365316 h 5337594"/>
              <a:gd name="connsiteX5" fmla="*/ 5475679 w 5683930"/>
              <a:gd name="connsiteY5" fmla="*/ 765802 h 5337594"/>
              <a:gd name="connsiteX6" fmla="*/ 5426886 w 5683930"/>
              <a:gd name="connsiteY6" fmla="*/ 774594 h 5337594"/>
              <a:gd name="connsiteX7" fmla="*/ 5426886 w 5683930"/>
              <a:gd name="connsiteY7" fmla="*/ 4954693 h 5337594"/>
              <a:gd name="connsiteX8" fmla="*/ 5043985 w 5683930"/>
              <a:gd name="connsiteY8" fmla="*/ 5337594 h 5337594"/>
              <a:gd name="connsiteX9" fmla="*/ 382901 w 5683930"/>
              <a:gd name="connsiteY9" fmla="*/ 5337594 h 5337594"/>
              <a:gd name="connsiteX10" fmla="*/ 0 w 5683930"/>
              <a:gd name="connsiteY10" fmla="*/ 4954693 h 5337594"/>
              <a:gd name="connsiteX11" fmla="*/ 382901 w 5683930"/>
              <a:gd name="connsiteY11" fmla="*/ 4571792 h 5337594"/>
              <a:gd name="connsiteX12" fmla="*/ 765802 w 5683930"/>
              <a:gd name="connsiteY12" fmla="*/ 4571792 h 5337594"/>
              <a:gd name="connsiteX13" fmla="*/ 1148703 w 5683930"/>
              <a:gd name="connsiteY13" fmla="*/ 8792 h 5337594"/>
              <a:gd name="connsiteX14" fmla="*/ 1531604 w 5683930"/>
              <a:gd name="connsiteY14" fmla="*/ 391693 h 5337594"/>
              <a:gd name="connsiteX15" fmla="*/ 1148703 w 5683930"/>
              <a:gd name="connsiteY15" fmla="*/ 774594 h 5337594"/>
              <a:gd name="connsiteX16" fmla="*/ 957252 w 5683930"/>
              <a:gd name="connsiteY16" fmla="*/ 583143 h 5337594"/>
              <a:gd name="connsiteX17" fmla="*/ 1148703 w 5683930"/>
              <a:gd name="connsiteY17" fmla="*/ 391692 h 5337594"/>
              <a:gd name="connsiteX18" fmla="*/ 1531604 w 5683930"/>
              <a:gd name="connsiteY18" fmla="*/ 391693 h 5337594"/>
              <a:gd name="connsiteX19" fmla="*/ 5426886 w 5683930"/>
              <a:gd name="connsiteY19" fmla="*/ 774594 h 5337594"/>
              <a:gd name="connsiteX20" fmla="*/ 1148703 w 5683930"/>
              <a:gd name="connsiteY20" fmla="*/ 774594 h 5337594"/>
              <a:gd name="connsiteX21" fmla="*/ 382901 w 5683930"/>
              <a:gd name="connsiteY21" fmla="*/ 4571792 h 5337594"/>
              <a:gd name="connsiteX22" fmla="*/ 574352 w 5683930"/>
              <a:gd name="connsiteY22" fmla="*/ 4763243 h 5337594"/>
              <a:gd name="connsiteX23" fmla="*/ 382901 w 5683930"/>
              <a:gd name="connsiteY23" fmla="*/ 4954694 h 5337594"/>
              <a:gd name="connsiteX24" fmla="*/ 765802 w 5683930"/>
              <a:gd name="connsiteY24" fmla="*/ 4954693 h 5337594"/>
              <a:gd name="connsiteX25" fmla="*/ 382901 w 5683930"/>
              <a:gd name="connsiteY25" fmla="*/ 5337594 h 5337594"/>
              <a:gd name="connsiteX26" fmla="*/ 765802 w 5683930"/>
              <a:gd name="connsiteY26" fmla="*/ 4954693 h 5337594"/>
              <a:gd name="connsiteX27" fmla="*/ 765802 w 5683930"/>
              <a:gd name="connsiteY27" fmla="*/ 4571792 h 5337594"/>
              <a:gd name="connsiteX0" fmla="*/ 382901 w 5675937"/>
              <a:gd name="connsiteY0" fmla="*/ 5337594 h 5337594"/>
              <a:gd name="connsiteX1" fmla="*/ 765802 w 5675937"/>
              <a:gd name="connsiteY1" fmla="*/ 4954693 h 5337594"/>
              <a:gd name="connsiteX2" fmla="*/ 382901 w 5675937"/>
              <a:gd name="connsiteY2" fmla="*/ 4954693 h 5337594"/>
              <a:gd name="connsiteX3" fmla="*/ 574352 w 5675937"/>
              <a:gd name="connsiteY3" fmla="*/ 4763242 h 5337594"/>
              <a:gd name="connsiteX4" fmla="*/ 382901 w 5675937"/>
              <a:gd name="connsiteY4" fmla="*/ 4571791 h 5337594"/>
              <a:gd name="connsiteX5" fmla="*/ 765802 w 5675937"/>
              <a:gd name="connsiteY5" fmla="*/ 4571792 h 5337594"/>
              <a:gd name="connsiteX6" fmla="*/ 765802 w 5675937"/>
              <a:gd name="connsiteY6" fmla="*/ 391693 h 5337594"/>
              <a:gd name="connsiteX7" fmla="*/ 1148703 w 5675937"/>
              <a:gd name="connsiteY7" fmla="*/ 8792 h 5337594"/>
              <a:gd name="connsiteX8" fmla="*/ 5282248 w 5675937"/>
              <a:gd name="connsiteY8" fmla="*/ 0 h 5337594"/>
              <a:gd name="connsiteX9" fmla="*/ 5656357 w 5675937"/>
              <a:gd name="connsiteY9" fmla="*/ 374109 h 5337594"/>
              <a:gd name="connsiteX10" fmla="*/ 5519641 w 5675937"/>
              <a:gd name="connsiteY10" fmla="*/ 765803 h 5337594"/>
              <a:gd name="connsiteX11" fmla="*/ 5426886 w 5675937"/>
              <a:gd name="connsiteY11" fmla="*/ 774594 h 5337594"/>
              <a:gd name="connsiteX12" fmla="*/ 5426886 w 5675937"/>
              <a:gd name="connsiteY12" fmla="*/ 4954693 h 5337594"/>
              <a:gd name="connsiteX13" fmla="*/ 5043985 w 5675937"/>
              <a:gd name="connsiteY13" fmla="*/ 5337594 h 5337594"/>
              <a:gd name="connsiteX14" fmla="*/ 382901 w 5675937"/>
              <a:gd name="connsiteY14" fmla="*/ 5337594 h 5337594"/>
              <a:gd name="connsiteX15" fmla="*/ 1531604 w 5675937"/>
              <a:gd name="connsiteY15" fmla="*/ 391693 h 5337594"/>
              <a:gd name="connsiteX16" fmla="*/ 1148703 w 5675937"/>
              <a:gd name="connsiteY16" fmla="*/ 774594 h 5337594"/>
              <a:gd name="connsiteX17" fmla="*/ 957252 w 5675937"/>
              <a:gd name="connsiteY17" fmla="*/ 583143 h 5337594"/>
              <a:gd name="connsiteX18" fmla="*/ 1148703 w 5675937"/>
              <a:gd name="connsiteY18" fmla="*/ 391692 h 5337594"/>
              <a:gd name="connsiteX19" fmla="*/ 1531604 w 5675937"/>
              <a:gd name="connsiteY19" fmla="*/ 391693 h 5337594"/>
              <a:gd name="connsiteX0" fmla="*/ 1531604 w 5675937"/>
              <a:gd name="connsiteY0" fmla="*/ 391693 h 5337594"/>
              <a:gd name="connsiteX1" fmla="*/ 1148703 w 5675937"/>
              <a:gd name="connsiteY1" fmla="*/ 774594 h 5337594"/>
              <a:gd name="connsiteX2" fmla="*/ 957252 w 5675937"/>
              <a:gd name="connsiteY2" fmla="*/ 583143 h 5337594"/>
              <a:gd name="connsiteX3" fmla="*/ 1148703 w 5675937"/>
              <a:gd name="connsiteY3" fmla="*/ 391692 h 5337594"/>
              <a:gd name="connsiteX4" fmla="*/ 1531604 w 5675937"/>
              <a:gd name="connsiteY4" fmla="*/ 391693 h 5337594"/>
              <a:gd name="connsiteX5" fmla="*/ 765802 w 5675937"/>
              <a:gd name="connsiteY5" fmla="*/ 4954693 h 5337594"/>
              <a:gd name="connsiteX6" fmla="*/ 382901 w 5675937"/>
              <a:gd name="connsiteY6" fmla="*/ 5337594 h 5337594"/>
              <a:gd name="connsiteX7" fmla="*/ 0 w 5675937"/>
              <a:gd name="connsiteY7" fmla="*/ 4954693 h 5337594"/>
              <a:gd name="connsiteX8" fmla="*/ 382901 w 5675937"/>
              <a:gd name="connsiteY8" fmla="*/ 4571792 h 5337594"/>
              <a:gd name="connsiteX9" fmla="*/ 574352 w 5675937"/>
              <a:gd name="connsiteY9" fmla="*/ 4763243 h 5337594"/>
              <a:gd name="connsiteX10" fmla="*/ 382901 w 5675937"/>
              <a:gd name="connsiteY10" fmla="*/ 4954694 h 5337594"/>
              <a:gd name="connsiteX11" fmla="*/ 765802 w 5675937"/>
              <a:gd name="connsiteY11" fmla="*/ 4954693 h 5337594"/>
              <a:gd name="connsiteX0" fmla="*/ 765802 w 5675937"/>
              <a:gd name="connsiteY0" fmla="*/ 4571792 h 5337594"/>
              <a:gd name="connsiteX1" fmla="*/ 765802 w 5675937"/>
              <a:gd name="connsiteY1" fmla="*/ 391693 h 5337594"/>
              <a:gd name="connsiteX2" fmla="*/ 1148703 w 5675937"/>
              <a:gd name="connsiteY2" fmla="*/ 8792 h 5337594"/>
              <a:gd name="connsiteX3" fmla="*/ 5352587 w 5675937"/>
              <a:gd name="connsiteY3" fmla="*/ 35169 h 5337594"/>
              <a:gd name="connsiteX4" fmla="*/ 5621188 w 5675937"/>
              <a:gd name="connsiteY4" fmla="*/ 365316 h 5337594"/>
              <a:gd name="connsiteX5" fmla="*/ 5475679 w 5675937"/>
              <a:gd name="connsiteY5" fmla="*/ 765802 h 5337594"/>
              <a:gd name="connsiteX6" fmla="*/ 5426886 w 5675937"/>
              <a:gd name="connsiteY6" fmla="*/ 774594 h 5337594"/>
              <a:gd name="connsiteX7" fmla="*/ 5426886 w 5675937"/>
              <a:gd name="connsiteY7" fmla="*/ 4954693 h 5337594"/>
              <a:gd name="connsiteX8" fmla="*/ 5043985 w 5675937"/>
              <a:gd name="connsiteY8" fmla="*/ 5337594 h 5337594"/>
              <a:gd name="connsiteX9" fmla="*/ 382901 w 5675937"/>
              <a:gd name="connsiteY9" fmla="*/ 5337594 h 5337594"/>
              <a:gd name="connsiteX10" fmla="*/ 0 w 5675937"/>
              <a:gd name="connsiteY10" fmla="*/ 4954693 h 5337594"/>
              <a:gd name="connsiteX11" fmla="*/ 382901 w 5675937"/>
              <a:gd name="connsiteY11" fmla="*/ 4571792 h 5337594"/>
              <a:gd name="connsiteX12" fmla="*/ 765802 w 5675937"/>
              <a:gd name="connsiteY12" fmla="*/ 4571792 h 5337594"/>
              <a:gd name="connsiteX13" fmla="*/ 1148703 w 5675937"/>
              <a:gd name="connsiteY13" fmla="*/ 8792 h 5337594"/>
              <a:gd name="connsiteX14" fmla="*/ 1531604 w 5675937"/>
              <a:gd name="connsiteY14" fmla="*/ 391693 h 5337594"/>
              <a:gd name="connsiteX15" fmla="*/ 1148703 w 5675937"/>
              <a:gd name="connsiteY15" fmla="*/ 774594 h 5337594"/>
              <a:gd name="connsiteX16" fmla="*/ 957252 w 5675937"/>
              <a:gd name="connsiteY16" fmla="*/ 583143 h 5337594"/>
              <a:gd name="connsiteX17" fmla="*/ 1148703 w 5675937"/>
              <a:gd name="connsiteY17" fmla="*/ 391692 h 5337594"/>
              <a:gd name="connsiteX18" fmla="*/ 1531604 w 5675937"/>
              <a:gd name="connsiteY18" fmla="*/ 391693 h 5337594"/>
              <a:gd name="connsiteX19" fmla="*/ 5426886 w 5675937"/>
              <a:gd name="connsiteY19" fmla="*/ 774594 h 5337594"/>
              <a:gd name="connsiteX20" fmla="*/ 1148703 w 5675937"/>
              <a:gd name="connsiteY20" fmla="*/ 774594 h 5337594"/>
              <a:gd name="connsiteX21" fmla="*/ 382901 w 5675937"/>
              <a:gd name="connsiteY21" fmla="*/ 4571792 h 5337594"/>
              <a:gd name="connsiteX22" fmla="*/ 574352 w 5675937"/>
              <a:gd name="connsiteY22" fmla="*/ 4763243 h 5337594"/>
              <a:gd name="connsiteX23" fmla="*/ 382901 w 5675937"/>
              <a:gd name="connsiteY23" fmla="*/ 4954694 h 5337594"/>
              <a:gd name="connsiteX24" fmla="*/ 765802 w 5675937"/>
              <a:gd name="connsiteY24" fmla="*/ 4954693 h 5337594"/>
              <a:gd name="connsiteX25" fmla="*/ 382901 w 5675937"/>
              <a:gd name="connsiteY25" fmla="*/ 5337594 h 5337594"/>
              <a:gd name="connsiteX26" fmla="*/ 765802 w 5675937"/>
              <a:gd name="connsiteY26" fmla="*/ 4954693 h 5337594"/>
              <a:gd name="connsiteX27" fmla="*/ 765802 w 5675937"/>
              <a:gd name="connsiteY27" fmla="*/ 4571792 h 533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75937" h="5337594" stroke="0" extrusionOk="0">
                <a:moveTo>
                  <a:pt x="382901" y="5337594"/>
                </a:moveTo>
                <a:cubicBezTo>
                  <a:pt x="594371" y="5337594"/>
                  <a:pt x="765802" y="5166163"/>
                  <a:pt x="765802" y="4954693"/>
                </a:cubicBezTo>
                <a:lnTo>
                  <a:pt x="382901" y="4954693"/>
                </a:lnTo>
                <a:cubicBezTo>
                  <a:pt x="488636" y="4954693"/>
                  <a:pt x="574352" y="4868977"/>
                  <a:pt x="574352" y="4763242"/>
                </a:cubicBezTo>
                <a:cubicBezTo>
                  <a:pt x="574352" y="4657507"/>
                  <a:pt x="488636" y="4571791"/>
                  <a:pt x="382901" y="4571791"/>
                </a:cubicBezTo>
                <a:lnTo>
                  <a:pt x="765802" y="4571792"/>
                </a:lnTo>
                <a:lnTo>
                  <a:pt x="765802" y="391693"/>
                </a:lnTo>
                <a:cubicBezTo>
                  <a:pt x="765802" y="180223"/>
                  <a:pt x="937233" y="8792"/>
                  <a:pt x="1148703" y="8792"/>
                </a:cubicBezTo>
                <a:lnTo>
                  <a:pt x="5282248" y="0"/>
                </a:lnTo>
                <a:cubicBezTo>
                  <a:pt x="5493718" y="0"/>
                  <a:pt x="5616792" y="246475"/>
                  <a:pt x="5656357" y="374109"/>
                </a:cubicBezTo>
                <a:cubicBezTo>
                  <a:pt x="5695922" y="501743"/>
                  <a:pt x="5687149" y="361358"/>
                  <a:pt x="5519641" y="765803"/>
                </a:cubicBezTo>
                <a:lnTo>
                  <a:pt x="5426886" y="774594"/>
                </a:lnTo>
                <a:lnTo>
                  <a:pt x="5426886" y="4954693"/>
                </a:lnTo>
                <a:cubicBezTo>
                  <a:pt x="5426886" y="5166163"/>
                  <a:pt x="5255455" y="5337594"/>
                  <a:pt x="5043985" y="5337594"/>
                </a:cubicBezTo>
                <a:lnTo>
                  <a:pt x="382901" y="5337594"/>
                </a:lnTo>
                <a:close/>
                <a:moveTo>
                  <a:pt x="1531604" y="391693"/>
                </a:moveTo>
                <a:cubicBezTo>
                  <a:pt x="1531604" y="603163"/>
                  <a:pt x="1360173" y="774594"/>
                  <a:pt x="1148703" y="774594"/>
                </a:cubicBezTo>
                <a:cubicBezTo>
                  <a:pt x="1042968" y="774594"/>
                  <a:pt x="957252" y="688878"/>
                  <a:pt x="957252" y="583143"/>
                </a:cubicBezTo>
                <a:cubicBezTo>
                  <a:pt x="957252" y="477408"/>
                  <a:pt x="1042968" y="391692"/>
                  <a:pt x="1148703" y="391692"/>
                </a:cubicBezTo>
                <a:lnTo>
                  <a:pt x="1531604" y="391693"/>
                </a:lnTo>
                <a:close/>
              </a:path>
              <a:path w="5675937" h="5337594" fill="darkenLess" stroke="0" extrusionOk="0">
                <a:moveTo>
                  <a:pt x="1531604" y="391693"/>
                </a:moveTo>
                <a:cubicBezTo>
                  <a:pt x="1531604" y="603163"/>
                  <a:pt x="1360173" y="774594"/>
                  <a:pt x="1148703" y="774594"/>
                </a:cubicBezTo>
                <a:cubicBezTo>
                  <a:pt x="1042968" y="774594"/>
                  <a:pt x="957252" y="688878"/>
                  <a:pt x="957252" y="583143"/>
                </a:cubicBezTo>
                <a:cubicBezTo>
                  <a:pt x="957252" y="477408"/>
                  <a:pt x="1042968" y="391692"/>
                  <a:pt x="1148703" y="391692"/>
                </a:cubicBezTo>
                <a:lnTo>
                  <a:pt x="1531604" y="391693"/>
                </a:lnTo>
                <a:close/>
                <a:moveTo>
                  <a:pt x="765802" y="4954693"/>
                </a:moveTo>
                <a:cubicBezTo>
                  <a:pt x="765802" y="5166163"/>
                  <a:pt x="594371" y="5337594"/>
                  <a:pt x="382901" y="5337594"/>
                </a:cubicBezTo>
                <a:cubicBezTo>
                  <a:pt x="171431" y="5337594"/>
                  <a:pt x="0" y="5166163"/>
                  <a:pt x="0" y="4954693"/>
                </a:cubicBezTo>
                <a:cubicBezTo>
                  <a:pt x="0" y="4743223"/>
                  <a:pt x="171431" y="4571792"/>
                  <a:pt x="382901" y="4571792"/>
                </a:cubicBezTo>
                <a:cubicBezTo>
                  <a:pt x="488636" y="4571792"/>
                  <a:pt x="574352" y="4657508"/>
                  <a:pt x="574352" y="4763243"/>
                </a:cubicBezTo>
                <a:cubicBezTo>
                  <a:pt x="574352" y="4868978"/>
                  <a:pt x="488636" y="4954694"/>
                  <a:pt x="382901" y="4954694"/>
                </a:cubicBezTo>
                <a:lnTo>
                  <a:pt x="765802" y="4954693"/>
                </a:lnTo>
                <a:close/>
              </a:path>
              <a:path w="5675937" h="5337594" fill="none" extrusionOk="0">
                <a:moveTo>
                  <a:pt x="765802" y="4571792"/>
                </a:moveTo>
                <a:lnTo>
                  <a:pt x="765802" y="391693"/>
                </a:lnTo>
                <a:cubicBezTo>
                  <a:pt x="765802" y="180223"/>
                  <a:pt x="937233" y="8792"/>
                  <a:pt x="1148703" y="8792"/>
                </a:cubicBezTo>
                <a:lnTo>
                  <a:pt x="5352587" y="35169"/>
                </a:lnTo>
                <a:cubicBezTo>
                  <a:pt x="5599226" y="246185"/>
                  <a:pt x="5600673" y="243544"/>
                  <a:pt x="5621188" y="365316"/>
                </a:cubicBezTo>
                <a:cubicBezTo>
                  <a:pt x="5641703" y="487088"/>
                  <a:pt x="5651980" y="440487"/>
                  <a:pt x="5475679" y="765802"/>
                </a:cubicBezTo>
                <a:lnTo>
                  <a:pt x="5426886" y="774594"/>
                </a:lnTo>
                <a:lnTo>
                  <a:pt x="5426886" y="4954693"/>
                </a:lnTo>
                <a:cubicBezTo>
                  <a:pt x="5426886" y="5166163"/>
                  <a:pt x="5255455" y="5337594"/>
                  <a:pt x="5043985" y="5337594"/>
                </a:cubicBezTo>
                <a:lnTo>
                  <a:pt x="382901" y="5337594"/>
                </a:lnTo>
                <a:cubicBezTo>
                  <a:pt x="171431" y="5337594"/>
                  <a:pt x="0" y="5166163"/>
                  <a:pt x="0" y="4954693"/>
                </a:cubicBezTo>
                <a:cubicBezTo>
                  <a:pt x="0" y="4743223"/>
                  <a:pt x="171431" y="4571792"/>
                  <a:pt x="382901" y="4571792"/>
                </a:cubicBezTo>
                <a:lnTo>
                  <a:pt x="765802" y="4571792"/>
                </a:lnTo>
                <a:close/>
                <a:moveTo>
                  <a:pt x="1148703" y="8792"/>
                </a:moveTo>
                <a:cubicBezTo>
                  <a:pt x="1360173" y="8792"/>
                  <a:pt x="1531604" y="180223"/>
                  <a:pt x="1531604" y="391693"/>
                </a:cubicBezTo>
                <a:cubicBezTo>
                  <a:pt x="1531604" y="603163"/>
                  <a:pt x="1360173" y="774594"/>
                  <a:pt x="1148703" y="774594"/>
                </a:cubicBezTo>
                <a:cubicBezTo>
                  <a:pt x="1042968" y="774594"/>
                  <a:pt x="957252" y="688878"/>
                  <a:pt x="957252" y="583143"/>
                </a:cubicBezTo>
                <a:cubicBezTo>
                  <a:pt x="957252" y="477408"/>
                  <a:pt x="1042968" y="391692"/>
                  <a:pt x="1148703" y="391692"/>
                </a:cubicBezTo>
                <a:lnTo>
                  <a:pt x="1531604" y="391693"/>
                </a:lnTo>
                <a:moveTo>
                  <a:pt x="5426886" y="774594"/>
                </a:moveTo>
                <a:lnTo>
                  <a:pt x="1148703" y="774594"/>
                </a:lnTo>
                <a:moveTo>
                  <a:pt x="382901" y="4571792"/>
                </a:moveTo>
                <a:cubicBezTo>
                  <a:pt x="488636" y="4571792"/>
                  <a:pt x="574352" y="4657508"/>
                  <a:pt x="574352" y="4763243"/>
                </a:cubicBezTo>
                <a:cubicBezTo>
                  <a:pt x="574352" y="4868978"/>
                  <a:pt x="488636" y="4954694"/>
                  <a:pt x="382901" y="4954694"/>
                </a:cubicBezTo>
                <a:lnTo>
                  <a:pt x="765802" y="4954693"/>
                </a:lnTo>
                <a:moveTo>
                  <a:pt x="382901" y="5337594"/>
                </a:moveTo>
                <a:cubicBezTo>
                  <a:pt x="594371" y="5337594"/>
                  <a:pt x="765802" y="5166163"/>
                  <a:pt x="765802" y="4954693"/>
                </a:cubicBezTo>
                <a:lnTo>
                  <a:pt x="765802" y="4571792"/>
                </a:lnTo>
              </a:path>
            </a:pathLst>
          </a:cu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anose="020B0604020202020204" pitchFamily="34" charset="0"/>
              <a:buChar char="•"/>
            </a:pPr>
            <a:endParaRPr lang="en-US" sz="1100" i="1" dirty="0">
              <a:solidFill>
                <a:srgbClr val="000000"/>
              </a:solidFill>
              <a:effectLst/>
              <a:latin typeface="Arial Narrow" panose="020B0606020202030204" pitchFamily="34" charset="0"/>
            </a:endParaRPr>
          </a:p>
        </p:txBody>
      </p:sp>
      <p:sp>
        <p:nvSpPr>
          <p:cNvPr id="15" name="Rettangolo 14"/>
          <p:cNvSpPr/>
          <p:nvPr/>
        </p:nvSpPr>
        <p:spPr>
          <a:xfrm>
            <a:off x="5327650" y="928963"/>
            <a:ext cx="2749550" cy="369888"/>
          </a:xfrm>
          <a:prstGeom prst="rect">
            <a:avLst/>
          </a:prstGeom>
        </p:spPr>
        <p:txBody>
          <a:bodyPr wrap="none">
            <a:spAutoFit/>
          </a:bodyPr>
          <a:lstStyle/>
          <a:p>
            <a:pPr eaLnBrk="1" hangingPunct="1">
              <a:defRPr/>
            </a:pPr>
            <a:r>
              <a:rPr lang="fi-FI" i="1" dirty="0">
                <a:ln w="18415" cmpd="sng">
                  <a:noFill/>
                  <a:prstDash val="solid"/>
                </a:ln>
                <a:solidFill>
                  <a:schemeClr val="tx2">
                    <a:lumMod val="75000"/>
                  </a:schemeClr>
                </a:solidFill>
                <a:effectLst>
                  <a:outerShdw blurRad="63500" dir="3600000" algn="tl" rotWithShape="0">
                    <a:srgbClr val="000000">
                      <a:alpha val="70000"/>
                    </a:srgbClr>
                  </a:outerShdw>
                </a:effectLst>
                <a:latin typeface="Arial Rounded MT Bold" pitchFamily="34" charset="0"/>
              </a:rPr>
              <a:t> </a:t>
            </a:r>
            <a:r>
              <a:rPr lang="fi-FI" b="1" i="1" dirty="0">
                <a:ln w="18415" cmpd="sng">
                  <a:noFill/>
                  <a:prstDash val="solid"/>
                </a:ln>
                <a:solidFill>
                  <a:schemeClr val="tx2">
                    <a:lumMod val="75000"/>
                  </a:schemeClr>
                </a:solidFill>
                <a:effectLst>
                  <a:outerShdw blurRad="63500" dir="3600000" algn="tl" rotWithShape="0">
                    <a:srgbClr val="000000">
                      <a:alpha val="70000"/>
                    </a:srgbClr>
                  </a:outerShdw>
                </a:effectLst>
                <a:latin typeface="Arial Rounded MT Bold" pitchFamily="34" charset="0"/>
              </a:rPr>
              <a:t>Consensus Statement </a:t>
            </a:r>
            <a:endParaRPr lang="it-IT" b="1" dirty="0">
              <a:solidFill>
                <a:schemeClr val="tx2">
                  <a:lumMod val="75000"/>
                </a:schemeClr>
              </a:solidFill>
            </a:endParaRPr>
          </a:p>
        </p:txBody>
      </p:sp>
      <p:sp>
        <p:nvSpPr>
          <p:cNvPr id="55306" name="Rettangolo 15"/>
          <p:cNvSpPr>
            <a:spLocks noChangeArrowheads="1"/>
          </p:cNvSpPr>
          <p:nvPr/>
        </p:nvSpPr>
        <p:spPr bwMode="auto">
          <a:xfrm>
            <a:off x="4462422" y="1279117"/>
            <a:ext cx="489902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spcBef>
                <a:spcPct val="0"/>
              </a:spcBef>
              <a:buFontTx/>
              <a:buNone/>
            </a:pPr>
            <a:r>
              <a:rPr lang="en-US" altLang="it-IT" sz="1400" b="1" dirty="0">
                <a:solidFill>
                  <a:srgbClr val="C00000"/>
                </a:solidFill>
                <a:latin typeface="Arial Narrow" panose="020B0606020202030204" pitchFamily="34" charset="0"/>
              </a:rPr>
              <a:t>Hand drying: an important part of hand hygiene</a:t>
            </a:r>
            <a:br>
              <a:rPr lang="en-US" altLang="it-IT" sz="1400" b="1" dirty="0">
                <a:solidFill>
                  <a:srgbClr val="C00000"/>
                </a:solidFill>
                <a:latin typeface="Arial Narrow" panose="020B0606020202030204" pitchFamily="34" charset="0"/>
              </a:rPr>
            </a:br>
            <a:r>
              <a:rPr lang="en-US" altLang="it-IT" sz="1400" b="1" dirty="0">
                <a:solidFill>
                  <a:srgbClr val="C00000"/>
                </a:solidFill>
                <a:latin typeface="Arial Narrow" panose="020B0606020202030204" pitchFamily="34" charset="0"/>
              </a:rPr>
              <a:t>Conclusions reached by a panel of European scientists</a:t>
            </a:r>
            <a:endParaRPr lang="it-IT" altLang="it-IT" sz="1400" dirty="0"/>
          </a:p>
        </p:txBody>
      </p:sp>
      <p:pic>
        <p:nvPicPr>
          <p:cNvPr id="18" name="Immagine 17">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3" y="2492896"/>
            <a:ext cx="3576637"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E675115F-8518-54F5-F2A7-28122F2B4596}"/>
              </a:ext>
            </a:extLst>
          </p:cNvPr>
          <p:cNvSpPr/>
          <p:nvPr/>
        </p:nvSpPr>
        <p:spPr>
          <a:xfrm>
            <a:off x="107504" y="980728"/>
            <a:ext cx="4572000" cy="1273175"/>
          </a:xfrm>
          <a:prstGeom prst="rect">
            <a:avLst/>
          </a:prstGeom>
        </p:spPr>
        <p:txBody>
          <a:bodyPr>
            <a:spAutoFit/>
          </a:bodyPr>
          <a:lstStyle/>
          <a:p>
            <a:pPr>
              <a:lnSpc>
                <a:spcPct val="80000"/>
              </a:lnSpc>
              <a:defRPr/>
            </a:pPr>
            <a:r>
              <a:rPr lang="en-US" sz="1600" dirty="0">
                <a:latin typeface="Arial Narrow" panose="020B0606020202030204" pitchFamily="34" charset="0"/>
              </a:rPr>
              <a:t>Leading European microbiologists and hospital </a:t>
            </a:r>
          </a:p>
          <a:p>
            <a:pPr>
              <a:lnSpc>
                <a:spcPct val="80000"/>
              </a:lnSpc>
              <a:defRPr/>
            </a:pPr>
            <a:r>
              <a:rPr lang="en-US" sz="1600" dirty="0">
                <a:latin typeface="Arial Narrow" panose="020B0606020202030204" pitchFamily="34" charset="0"/>
              </a:rPr>
              <a:t>hygienists have produced a </a:t>
            </a:r>
            <a: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t>Consensus Statement</a:t>
            </a:r>
            <a:b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br>
            <a:r>
              <a:rPr lang="en-US" sz="1600" dirty="0">
                <a:latin typeface="Arial Narrow" panose="020B0606020202030204" pitchFamily="34" charset="0"/>
              </a:rPr>
              <a:t>stating that hand drying using towels is associated </a:t>
            </a:r>
            <a:br>
              <a:rPr lang="en-US" sz="1600" dirty="0">
                <a:latin typeface="Arial Narrow" panose="020B0606020202030204" pitchFamily="34" charset="0"/>
              </a:rPr>
            </a:br>
            <a:r>
              <a:rPr lang="en-US" sz="1600" dirty="0">
                <a:latin typeface="Arial Narrow" panose="020B0606020202030204" pitchFamily="34" charset="0"/>
              </a:rPr>
              <a:t>with </a:t>
            </a:r>
            <a: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t>lower</a:t>
            </a:r>
            <a:r>
              <a:rPr lang="en-US" sz="1600" dirty="0">
                <a:latin typeface="Arial Narrow" panose="020B0606020202030204" pitchFamily="34" charset="0"/>
              </a:rPr>
              <a:t> </a:t>
            </a:r>
            <a: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t>numbers</a:t>
            </a:r>
            <a:r>
              <a:rPr lang="en-US" sz="1600" dirty="0">
                <a:latin typeface="Arial Narrow" panose="020B0606020202030204" pitchFamily="34" charset="0"/>
              </a:rPr>
              <a:t> of </a:t>
            </a:r>
            <a: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t>microbes</a:t>
            </a:r>
            <a:r>
              <a:rPr lang="en-US" sz="1600" dirty="0">
                <a:latin typeface="Arial Narrow" panose="020B0606020202030204" pitchFamily="34" charset="0"/>
              </a:rPr>
              <a:t> on the hands </a:t>
            </a:r>
            <a:br>
              <a:rPr lang="en-US" sz="1600" dirty="0">
                <a:latin typeface="Arial Narrow" panose="020B0606020202030204" pitchFamily="34" charset="0"/>
              </a:rPr>
            </a:br>
            <a:r>
              <a:rPr lang="en-US" sz="1600" dirty="0">
                <a:latin typeface="Arial Narrow" panose="020B0606020202030204" pitchFamily="34" charset="0"/>
              </a:rPr>
              <a:t>and in the </a:t>
            </a:r>
            <a: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t>washroom</a:t>
            </a:r>
            <a:r>
              <a:rPr lang="en-US" sz="1600" dirty="0">
                <a:latin typeface="Arial Narrow" panose="020B0606020202030204" pitchFamily="34" charset="0"/>
              </a:rPr>
              <a:t> </a:t>
            </a:r>
            <a: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t>environment</a:t>
            </a:r>
            <a:r>
              <a:rPr lang="en-US" sz="1600" dirty="0">
                <a:latin typeface="Arial Narrow" panose="020B0606020202030204" pitchFamily="34" charset="0"/>
              </a:rPr>
              <a:t> than using </a:t>
            </a:r>
            <a:br>
              <a:rPr lang="en-US" sz="1600" dirty="0">
                <a:latin typeface="Arial Narrow" panose="020B0606020202030204" pitchFamily="34" charset="0"/>
              </a:rPr>
            </a:br>
            <a:r>
              <a:rPr lang="en-US" sz="1600" dirty="0">
                <a:latin typeface="Arial Narrow" panose="020B0606020202030204" pitchFamily="34" charset="0"/>
              </a:rPr>
              <a:t>warm air dryers or high velocity air dryers. </a:t>
            </a:r>
          </a:p>
        </p:txBody>
      </p:sp>
      <p:sp>
        <p:nvSpPr>
          <p:cNvPr id="7" name="Rettangolo 6">
            <a:extLst>
              <a:ext uri="{FF2B5EF4-FFF2-40B4-BE49-F238E27FC236}">
                <a16:creationId xmlns:a16="http://schemas.microsoft.com/office/drawing/2014/main" id="{3C06CF9C-34FB-A9C0-DB52-6C27D41E1A22}"/>
              </a:ext>
            </a:extLst>
          </p:cNvPr>
          <p:cNvSpPr/>
          <p:nvPr/>
        </p:nvSpPr>
        <p:spPr>
          <a:xfrm>
            <a:off x="35496" y="5146675"/>
            <a:ext cx="4572000" cy="1668463"/>
          </a:xfrm>
          <a:prstGeom prst="rect">
            <a:avLst/>
          </a:prstGeom>
        </p:spPr>
        <p:txBody>
          <a:bodyPr>
            <a:spAutoFit/>
          </a:bodyPr>
          <a:lstStyle/>
          <a:p>
            <a:pPr>
              <a:lnSpc>
                <a:spcPct val="80000"/>
              </a:lnSpc>
              <a:defRPr/>
            </a:pPr>
            <a:r>
              <a:rPr lang="en-US" sz="1600" dirty="0">
                <a:latin typeface="Arial Narrow" panose="020B0606020202030204" pitchFamily="34" charset="0"/>
              </a:rPr>
              <a:t>These findings have implications for the </a:t>
            </a:r>
            <a: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t>prevention</a:t>
            </a:r>
            <a:r>
              <a:rPr lang="en-US" sz="1600" dirty="0">
                <a:latin typeface="Arial Narrow" panose="020B0606020202030204" pitchFamily="34" charset="0"/>
              </a:rPr>
              <a:t> </a:t>
            </a:r>
            <a:br>
              <a:rPr lang="en-US" sz="1600" dirty="0">
                <a:latin typeface="Arial Narrow" panose="020B0606020202030204" pitchFamily="34" charset="0"/>
              </a:rPr>
            </a:br>
            <a:r>
              <a:rPr lang="en-US" sz="1600" dirty="0">
                <a:latin typeface="Arial Narrow" panose="020B0606020202030204" pitchFamily="34" charset="0"/>
              </a:rPr>
              <a:t>of </a:t>
            </a:r>
            <a: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t>spread</a:t>
            </a:r>
            <a:r>
              <a:rPr lang="en-US" sz="1600" dirty="0">
                <a:latin typeface="Arial Narrow" panose="020B0606020202030204" pitchFamily="34" charset="0"/>
              </a:rPr>
              <a:t> of microbes and infections and could result </a:t>
            </a:r>
            <a:br>
              <a:rPr lang="en-US" sz="1600" dirty="0">
                <a:latin typeface="Arial Narrow" panose="020B0606020202030204" pitchFamily="34" charset="0"/>
              </a:rPr>
            </a:br>
            <a:r>
              <a:rPr lang="en-US" sz="1600" dirty="0">
                <a:latin typeface="Arial Narrow" panose="020B0606020202030204" pitchFamily="34" charset="0"/>
              </a:rPr>
              <a:t>in </a:t>
            </a:r>
            <a: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t>reduced</a:t>
            </a:r>
            <a:r>
              <a:rPr lang="en-US" sz="1600" dirty="0">
                <a:latin typeface="Arial Narrow" panose="020B0606020202030204" pitchFamily="34" charset="0"/>
              </a:rPr>
              <a:t> </a:t>
            </a:r>
            <a: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t>illness</a:t>
            </a:r>
            <a:r>
              <a:rPr lang="en-US" sz="1600" dirty="0">
                <a:latin typeface="Arial Narrow" panose="020B0606020202030204" pitchFamily="34" charset="0"/>
              </a:rPr>
              <a:t> and time off sick and so ultimately provide economic benefit too,” said </a:t>
            </a:r>
            <a:br>
              <a:rPr lang="en-US" sz="1600" dirty="0">
                <a:latin typeface="Arial Narrow" panose="020B0606020202030204" pitchFamily="34" charset="0"/>
              </a:rPr>
            </a:br>
            <a: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t>Marc</a:t>
            </a:r>
            <a:r>
              <a:rPr lang="en-US" sz="1600" dirty="0">
                <a:latin typeface="Arial Narrow" panose="020B0606020202030204" pitchFamily="34" charset="0"/>
              </a:rPr>
              <a:t> </a:t>
            </a:r>
            <a: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t>Van</a:t>
            </a:r>
            <a:r>
              <a:rPr lang="en-US" sz="1600" dirty="0">
                <a:latin typeface="Arial Narrow" panose="020B0606020202030204" pitchFamily="34" charset="0"/>
              </a:rPr>
              <a:t> </a:t>
            </a:r>
            <a:r>
              <a:rPr lang="en-US" sz="1600" b="1" dirty="0">
                <a:solidFill>
                  <a:schemeClr val="tx2"/>
                </a:solidFill>
                <a:effectLst>
                  <a:outerShdw blurRad="38100" dist="38100" dir="2700000" algn="tl">
                    <a:srgbClr val="000000">
                      <a:alpha val="43137"/>
                    </a:srgbClr>
                  </a:outerShdw>
                </a:effectLst>
                <a:latin typeface="Arial Narrow" panose="020B0606020202030204" pitchFamily="34" charset="0"/>
              </a:rPr>
              <a:t>Ranst</a:t>
            </a:r>
            <a:r>
              <a:rPr lang="en-US" sz="1600" dirty="0">
                <a:latin typeface="Arial Narrow" panose="020B0606020202030204" pitchFamily="34" charset="0"/>
              </a:rPr>
              <a:t>, professor in virology </a:t>
            </a:r>
            <a:br>
              <a:rPr lang="en-US" sz="1600" dirty="0">
                <a:latin typeface="Arial Narrow" panose="020B0606020202030204" pitchFamily="34" charset="0"/>
              </a:rPr>
            </a:br>
            <a:r>
              <a:rPr lang="en-US" sz="1600" dirty="0">
                <a:latin typeface="Arial Narrow" panose="020B0606020202030204" pitchFamily="34" charset="0"/>
              </a:rPr>
              <a:t>and chairman of the Department </a:t>
            </a:r>
            <a:br>
              <a:rPr lang="en-US" sz="1600" dirty="0">
                <a:latin typeface="Arial Narrow" panose="020B0606020202030204" pitchFamily="34" charset="0"/>
              </a:rPr>
            </a:br>
            <a:r>
              <a:rPr lang="en-US" sz="1600" dirty="0">
                <a:latin typeface="Arial Narrow" panose="020B0606020202030204" pitchFamily="34" charset="0"/>
              </a:rPr>
              <a:t>of Microbiology and Immunology </a:t>
            </a:r>
            <a:br>
              <a:rPr lang="en-US" sz="1600" dirty="0">
                <a:latin typeface="Arial Narrow" panose="020B0606020202030204" pitchFamily="34" charset="0"/>
              </a:rPr>
            </a:br>
            <a:r>
              <a:rPr lang="en-US" sz="1600" dirty="0">
                <a:latin typeface="Arial Narrow" panose="020B0606020202030204" pitchFamily="34" charset="0"/>
              </a:rPr>
              <a:t>at the University of Leuven in Belgium</a:t>
            </a:r>
          </a:p>
        </p:txBody>
      </p:sp>
      <p:sp>
        <p:nvSpPr>
          <p:cNvPr id="8" name="Rettangolo 7">
            <a:extLst>
              <a:ext uri="{FF2B5EF4-FFF2-40B4-BE49-F238E27FC236}">
                <a16:creationId xmlns:a16="http://schemas.microsoft.com/office/drawing/2014/main" id="{59963F1B-263A-BBE5-A2D4-4E989C5ECED1}"/>
              </a:ext>
            </a:extLst>
          </p:cNvPr>
          <p:cNvSpPr/>
          <p:nvPr/>
        </p:nvSpPr>
        <p:spPr>
          <a:xfrm>
            <a:off x="4324615" y="5962796"/>
            <a:ext cx="4572000" cy="830997"/>
          </a:xfrm>
          <a:prstGeom prst="rect">
            <a:avLst/>
          </a:prstGeom>
        </p:spPr>
        <p:txBody>
          <a:bodyPr>
            <a:spAutoFit/>
          </a:bodyPr>
          <a:lstStyle/>
          <a:p>
            <a:pPr eaLnBrk="1" hangingPunct="1">
              <a:lnSpc>
                <a:spcPct val="75000"/>
              </a:lnSpc>
              <a:spcBef>
                <a:spcPts val="400"/>
              </a:spcBef>
              <a:buClr>
                <a:srgbClr val="FF0000"/>
              </a:buClr>
              <a:defRPr/>
            </a:pPr>
            <a:r>
              <a:rPr lang="en-US" sz="1050" dirty="0">
                <a:solidFill>
                  <a:schemeClr val="tx2">
                    <a:lumMod val="75000"/>
                  </a:schemeClr>
                </a:solidFill>
                <a:latin typeface="Arial Narrow" panose="020B0606020202030204" pitchFamily="34" charset="0"/>
                <a:cs typeface="Arial" charset="0"/>
              </a:rPr>
              <a:t>Experts Meeting, </a:t>
            </a:r>
            <a:r>
              <a:rPr lang="en-US" sz="1000" b="1" i="1" dirty="0">
                <a:solidFill>
                  <a:schemeClr val="tx2">
                    <a:lumMod val="75000"/>
                  </a:schemeClr>
                </a:solidFill>
                <a:effectLst>
                  <a:outerShdw blurRad="38100" dist="38100" dir="2700000" algn="tl">
                    <a:srgbClr val="000000">
                      <a:alpha val="43137"/>
                    </a:srgbClr>
                  </a:outerShdw>
                </a:effectLst>
                <a:latin typeface="Arial Narrow" panose="020B0606020202030204" pitchFamily="34" charset="0"/>
                <a:cs typeface="Arial" charset="0"/>
              </a:rPr>
              <a:t>Leuven, Belgium, 11 Ottobre, 2022</a:t>
            </a:r>
            <a:r>
              <a:rPr lang="en-US" sz="1000" dirty="0">
                <a:solidFill>
                  <a:schemeClr val="tx2">
                    <a:lumMod val="75000"/>
                  </a:schemeClr>
                </a:solidFill>
                <a:latin typeface="Arial Narrow" panose="020B0606020202030204" pitchFamily="34" charset="0"/>
                <a:cs typeface="Arial" charset="0"/>
              </a:rPr>
              <a:t>, </a:t>
            </a:r>
            <a:br>
              <a:rPr lang="en-US" sz="1000" dirty="0">
                <a:solidFill>
                  <a:schemeClr val="tx2">
                    <a:lumMod val="75000"/>
                  </a:schemeClr>
                </a:solidFill>
                <a:latin typeface="Arial Narrow" panose="020B0606020202030204" pitchFamily="34" charset="0"/>
                <a:cs typeface="Arial" charset="0"/>
              </a:rPr>
            </a:br>
            <a:br>
              <a:rPr lang="en-US" sz="100" dirty="0">
                <a:solidFill>
                  <a:schemeClr val="tx2">
                    <a:lumMod val="75000"/>
                  </a:schemeClr>
                </a:solidFill>
                <a:latin typeface="Arial Narrow" panose="020B0606020202030204" pitchFamily="34" charset="0"/>
                <a:cs typeface="Arial" charset="0"/>
              </a:rPr>
            </a:br>
            <a:r>
              <a:rPr lang="it-IT" sz="1050" b="1" i="0" dirty="0">
                <a:solidFill>
                  <a:srgbClr val="747474"/>
                </a:solidFill>
                <a:effectLst/>
                <a:latin typeface="Arial Narrow" panose="020B0606020202030204" pitchFamily="34" charset="0"/>
              </a:rPr>
              <a:t>Professor Marc Van Ranst, 2013 – presente oggi   Professor Mark Wilcox, 2013 – presente oggi  Professor Frédéric </a:t>
            </a:r>
            <a:r>
              <a:rPr lang="it-IT" sz="1050" b="1" i="0" dirty="0" err="1">
                <a:solidFill>
                  <a:srgbClr val="747474"/>
                </a:solidFill>
                <a:effectLst/>
                <a:latin typeface="Arial Narrow" panose="020B0606020202030204" pitchFamily="34" charset="0"/>
              </a:rPr>
              <a:t>Barbut</a:t>
            </a:r>
            <a:r>
              <a:rPr lang="it-IT" sz="1050" b="1" i="0" dirty="0">
                <a:solidFill>
                  <a:srgbClr val="747474"/>
                </a:solidFill>
                <a:effectLst/>
                <a:latin typeface="Arial Narrow" panose="020B0606020202030204" pitchFamily="34" charset="0"/>
              </a:rPr>
              <a:t>, 2015 – presente oggi  Professor Angel Asensio, 2015 – presente oggi  Professor Silvio Brusaferro, 2013 – fine 2018</a:t>
            </a:r>
            <a:br>
              <a:rPr lang="it-IT" sz="1050" b="1" i="0" dirty="0">
                <a:solidFill>
                  <a:srgbClr val="747474"/>
                </a:solidFill>
                <a:effectLst/>
                <a:latin typeface="Arial Narrow" panose="020B0606020202030204" pitchFamily="34" charset="0"/>
              </a:rPr>
            </a:br>
            <a:r>
              <a:rPr lang="it-IT" sz="1050" b="1" i="0" dirty="0" err="1">
                <a:solidFill>
                  <a:srgbClr val="747474"/>
                </a:solidFill>
                <a:effectLst/>
                <a:latin typeface="Arial Narrow" panose="020B0606020202030204" pitchFamily="34" charset="0"/>
              </a:rPr>
              <a:t>Emeritus</a:t>
            </a:r>
            <a:r>
              <a:rPr lang="it-IT" sz="1050" b="1" i="0" dirty="0">
                <a:solidFill>
                  <a:srgbClr val="747474"/>
                </a:solidFill>
                <a:effectLst/>
                <a:latin typeface="Arial Narrow" panose="020B0606020202030204" pitchFamily="34" charset="0"/>
              </a:rPr>
              <a:t> Fellow Keith Redway, 2013 – presente oggi  Professor Bertil </a:t>
            </a:r>
            <a:r>
              <a:rPr lang="it-IT" sz="1050" b="1" i="0" dirty="0" err="1">
                <a:solidFill>
                  <a:srgbClr val="747474"/>
                </a:solidFill>
                <a:effectLst/>
                <a:latin typeface="Arial Narrow" panose="020B0606020202030204" pitchFamily="34" charset="0"/>
              </a:rPr>
              <a:t>Kaijser</a:t>
            </a:r>
            <a:r>
              <a:rPr lang="it-IT" sz="1050" b="1" i="0" dirty="0">
                <a:solidFill>
                  <a:srgbClr val="747474"/>
                </a:solidFill>
                <a:effectLst/>
                <a:latin typeface="Arial Narrow" panose="020B0606020202030204" pitchFamily="34" charset="0"/>
              </a:rPr>
              <a:t> 2013 – 2015  Dr Ralf Kammerer 2013 – 2015  Prof. Dr. Prof. Walter Popp, 2020 – </a:t>
            </a:r>
            <a:r>
              <a:rPr lang="it-IT" sz="1050" b="1" i="0" dirty="0" err="1">
                <a:solidFill>
                  <a:srgbClr val="747474"/>
                </a:solidFill>
                <a:effectLst/>
                <a:latin typeface="Arial Narrow" panose="020B0606020202030204" pitchFamily="34" charset="0"/>
              </a:rPr>
              <a:t>present</a:t>
            </a:r>
            <a:endParaRPr lang="en-US" sz="1050" dirty="0">
              <a:solidFill>
                <a:schemeClr val="tx2">
                  <a:lumMod val="75000"/>
                </a:schemeClr>
              </a:solidFill>
              <a:latin typeface="Arial Narrow" panose="020B0606020202030204" pitchFamily="34" charset="0"/>
              <a:cs typeface="Arial" charset="0"/>
            </a:endParaRPr>
          </a:p>
        </p:txBody>
      </p:sp>
      <p:sp>
        <p:nvSpPr>
          <p:cNvPr id="12" name="CasellaDiTesto 11">
            <a:extLst>
              <a:ext uri="{FF2B5EF4-FFF2-40B4-BE49-F238E27FC236}">
                <a16:creationId xmlns:a16="http://schemas.microsoft.com/office/drawing/2014/main" id="{ACCCA2DC-F930-F696-D3A1-8FD6E5C484A1}"/>
              </a:ext>
            </a:extLst>
          </p:cNvPr>
          <p:cNvSpPr txBox="1"/>
          <p:nvPr/>
        </p:nvSpPr>
        <p:spPr>
          <a:xfrm>
            <a:off x="4201190" y="1835712"/>
            <a:ext cx="4572000" cy="4105739"/>
          </a:xfrm>
          <a:prstGeom prst="rect">
            <a:avLst/>
          </a:prstGeom>
          <a:noFill/>
        </p:spPr>
        <p:txBody>
          <a:bodyPr wrap="square">
            <a:spAutoFit/>
          </a:bodyPr>
          <a:lstStyle/>
          <a:p>
            <a:pPr algn="just">
              <a:lnSpc>
                <a:spcPct val="80000"/>
              </a:lnSpc>
              <a:spcAft>
                <a:spcPts val="600"/>
              </a:spcAft>
              <a:buFont typeface="Arial" panose="020B0604020202020204" pitchFamily="34" charset="0"/>
              <a:buChar char="•"/>
            </a:pPr>
            <a:r>
              <a:rPr lang="en-US" sz="1200" i="1" dirty="0">
                <a:solidFill>
                  <a:srgbClr val="000000"/>
                </a:solidFill>
                <a:effectLst/>
                <a:latin typeface="Arial Narrow" panose="020B0606020202030204" pitchFamily="34" charset="0"/>
              </a:rPr>
              <a:t>The importance of good hand washing to prevent the spread of infection </a:t>
            </a:r>
            <a:br>
              <a:rPr lang="en-US" sz="1200" i="1" dirty="0">
                <a:solidFill>
                  <a:srgbClr val="000000"/>
                </a:solidFill>
                <a:effectLst/>
                <a:latin typeface="Arial Narrow" panose="020B0606020202030204" pitchFamily="34" charset="0"/>
              </a:rPr>
            </a:br>
            <a:r>
              <a:rPr lang="en-US" sz="1200" i="1" dirty="0">
                <a:solidFill>
                  <a:srgbClr val="000000"/>
                </a:solidFill>
                <a:effectLst/>
                <a:latin typeface="Arial Narrow" panose="020B0606020202030204" pitchFamily="34" charset="0"/>
              </a:rPr>
              <a:t>is widely accepted by scientists and the public. However, hand drying receives much less attention.</a:t>
            </a:r>
          </a:p>
          <a:p>
            <a:pPr algn="just">
              <a:lnSpc>
                <a:spcPct val="80000"/>
              </a:lnSpc>
              <a:spcAft>
                <a:spcPts val="600"/>
              </a:spcAft>
              <a:buFont typeface="Arial" panose="020B0604020202020204" pitchFamily="34" charset="0"/>
              <a:buChar char="•"/>
            </a:pPr>
            <a:r>
              <a:rPr lang="en-US" sz="1200" i="1" dirty="0">
                <a:solidFill>
                  <a:srgbClr val="000000"/>
                </a:solidFill>
                <a:effectLst/>
                <a:latin typeface="Arial Narrow" panose="020B0606020202030204" pitchFamily="34" charset="0"/>
              </a:rPr>
              <a:t>Some potentially harmful microbes remain on the hands after washing, and these are more easily spread if hands are not dried adequately. </a:t>
            </a:r>
          </a:p>
          <a:p>
            <a:pPr algn="just">
              <a:lnSpc>
                <a:spcPct val="80000"/>
              </a:lnSpc>
              <a:spcAft>
                <a:spcPts val="600"/>
              </a:spcAft>
              <a:buFont typeface="Arial" panose="020B0604020202020204" pitchFamily="34" charset="0"/>
              <a:buChar char="•"/>
            </a:pPr>
            <a:r>
              <a:rPr lang="en-US" sz="1200" i="1" dirty="0">
                <a:solidFill>
                  <a:srgbClr val="000000"/>
                </a:solidFill>
                <a:effectLst/>
                <a:latin typeface="Arial Narrow" panose="020B0606020202030204" pitchFamily="34" charset="0"/>
              </a:rPr>
              <a:t>Proper hand drying completes the hand washing process by reducing the risk of spread of microbes.</a:t>
            </a:r>
          </a:p>
          <a:p>
            <a:pPr algn="just">
              <a:lnSpc>
                <a:spcPct val="80000"/>
              </a:lnSpc>
              <a:spcAft>
                <a:spcPts val="600"/>
              </a:spcAft>
              <a:buFont typeface="Arial" panose="020B0604020202020204" pitchFamily="34" charset="0"/>
              <a:buChar char="•"/>
            </a:pPr>
            <a:r>
              <a:rPr lang="en-US" sz="1200" i="1" dirty="0">
                <a:solidFill>
                  <a:srgbClr val="000000"/>
                </a:solidFill>
                <a:effectLst/>
                <a:latin typeface="Arial Narrow" panose="020B0606020202030204" pitchFamily="34" charset="0"/>
              </a:rPr>
              <a:t>Generally available hand drying methods in public washrooms are based </a:t>
            </a:r>
            <a:br>
              <a:rPr lang="en-US" sz="1200" i="1" dirty="0">
                <a:solidFill>
                  <a:srgbClr val="000000"/>
                </a:solidFill>
                <a:effectLst/>
                <a:latin typeface="Arial Narrow" panose="020B0606020202030204" pitchFamily="34" charset="0"/>
              </a:rPr>
            </a:br>
            <a:r>
              <a:rPr lang="en-US" sz="1200" i="1" dirty="0">
                <a:solidFill>
                  <a:srgbClr val="000000"/>
                </a:solidFill>
                <a:effectLst/>
                <a:latin typeface="Arial Narrow" panose="020B0606020202030204" pitchFamily="34" charset="0"/>
              </a:rPr>
              <a:t>on either water absorption (single use towels – paper or textile), water evaporation or water dispersal (warm air or jet air dryers).</a:t>
            </a:r>
          </a:p>
          <a:p>
            <a:pPr algn="just">
              <a:lnSpc>
                <a:spcPct val="80000"/>
              </a:lnSpc>
              <a:spcAft>
                <a:spcPts val="600"/>
              </a:spcAft>
              <a:buFont typeface="Arial" panose="020B0604020202020204" pitchFamily="34" charset="0"/>
              <a:buChar char="•"/>
            </a:pPr>
            <a:r>
              <a:rPr lang="en-US" sz="1200" i="1" dirty="0">
                <a:solidFill>
                  <a:srgbClr val="000000"/>
                </a:solidFill>
                <a:effectLst/>
                <a:latin typeface="Arial Narrow" panose="020B0606020202030204" pitchFamily="34" charset="0"/>
              </a:rPr>
              <a:t>Warm air dryers are usually slower than other methods at drying the hands.</a:t>
            </a:r>
          </a:p>
          <a:p>
            <a:pPr algn="just">
              <a:lnSpc>
                <a:spcPct val="80000"/>
              </a:lnSpc>
              <a:spcAft>
                <a:spcPts val="600"/>
              </a:spcAft>
              <a:buFont typeface="Arial" panose="020B0604020202020204" pitchFamily="34" charset="0"/>
              <a:buChar char="•"/>
            </a:pPr>
            <a:r>
              <a:rPr lang="en-US" sz="1200" i="1" dirty="0">
                <a:solidFill>
                  <a:srgbClr val="000000"/>
                </a:solidFill>
                <a:effectLst/>
                <a:latin typeface="Arial Narrow" panose="020B0606020202030204" pitchFamily="34" charset="0"/>
              </a:rPr>
              <a:t>There is scientific evidence that hand drying with single use towels rather than warm air or jet air dryers leads to lower numbers of microbes on hands </a:t>
            </a:r>
            <a:br>
              <a:rPr lang="en-US" sz="1200" i="1" dirty="0">
                <a:solidFill>
                  <a:srgbClr val="000000"/>
                </a:solidFill>
                <a:effectLst/>
                <a:latin typeface="Arial Narrow" panose="020B0606020202030204" pitchFamily="34" charset="0"/>
              </a:rPr>
            </a:br>
            <a:r>
              <a:rPr lang="en-US" sz="1200" i="1" dirty="0">
                <a:solidFill>
                  <a:srgbClr val="000000"/>
                </a:solidFill>
                <a:effectLst/>
                <a:latin typeface="Arial Narrow" panose="020B0606020202030204" pitchFamily="34" charset="0"/>
              </a:rPr>
              <a:t>and in the washroom (both in the air and on surfaces).</a:t>
            </a:r>
          </a:p>
          <a:p>
            <a:pPr algn="just">
              <a:lnSpc>
                <a:spcPct val="80000"/>
              </a:lnSpc>
              <a:spcAft>
                <a:spcPts val="600"/>
              </a:spcAft>
              <a:buFont typeface="Arial" panose="020B0604020202020204" pitchFamily="34" charset="0"/>
              <a:buChar char="•"/>
            </a:pPr>
            <a:r>
              <a:rPr lang="en-US" sz="1200" i="1" dirty="0">
                <a:solidFill>
                  <a:srgbClr val="000000"/>
                </a:solidFill>
                <a:effectLst/>
                <a:latin typeface="Arial Narrow" panose="020B0606020202030204" pitchFamily="34" charset="0"/>
              </a:rPr>
              <a:t>Jet air dryers are particularly likely to blow bacteria and viruses off the hands and around the washroom. Potentially harmful microbes could contaminate </a:t>
            </a:r>
            <a:br>
              <a:rPr lang="en-US" sz="1200" i="1" dirty="0">
                <a:solidFill>
                  <a:srgbClr val="000000"/>
                </a:solidFill>
                <a:effectLst/>
                <a:latin typeface="Arial Narrow" panose="020B0606020202030204" pitchFamily="34" charset="0"/>
              </a:rPr>
            </a:br>
            <a:r>
              <a:rPr lang="en-US" sz="1200" i="1" dirty="0">
                <a:solidFill>
                  <a:srgbClr val="000000"/>
                </a:solidFill>
                <a:effectLst/>
                <a:latin typeface="Arial Narrow" panose="020B0606020202030204" pitchFamily="34" charset="0"/>
              </a:rPr>
              <a:t>the user, other persons, the air we breathe and surfaces we touch, both in and outside the washroom.</a:t>
            </a:r>
          </a:p>
          <a:p>
            <a:pPr algn="just">
              <a:lnSpc>
                <a:spcPct val="80000"/>
              </a:lnSpc>
              <a:spcAft>
                <a:spcPts val="600"/>
              </a:spcAft>
              <a:buFont typeface="Arial" panose="020B0604020202020204" pitchFamily="34" charset="0"/>
              <a:buChar char="•"/>
            </a:pPr>
            <a:r>
              <a:rPr lang="en-US" sz="1200" i="1" dirty="0">
                <a:solidFill>
                  <a:srgbClr val="000000"/>
                </a:solidFill>
                <a:effectLst/>
                <a:latin typeface="Arial Narrow" panose="020B0606020202030204" pitchFamily="34" charset="0"/>
              </a:rPr>
              <a:t>Microbes from poorly washed hands may persist in the air for at least 15 minutes after the use of these jet air dryers.</a:t>
            </a:r>
          </a:p>
          <a:p>
            <a:pPr algn="just">
              <a:lnSpc>
                <a:spcPct val="80000"/>
              </a:lnSpc>
              <a:spcAft>
                <a:spcPts val="600"/>
              </a:spcAft>
              <a:buFont typeface="Arial" panose="020B0604020202020204" pitchFamily="34" charset="0"/>
              <a:buChar char="•"/>
            </a:pPr>
            <a:r>
              <a:rPr lang="en-US" sz="1200" i="1" dirty="0">
                <a:solidFill>
                  <a:srgbClr val="000000"/>
                </a:solidFill>
                <a:effectLst/>
                <a:latin typeface="Arial Narrow" panose="020B0606020202030204" pitchFamily="34" charset="0"/>
              </a:rPr>
              <a:t>The public and decision makers should be aware that some hand drying methods increase the risk of contaminating the hands, other individuals, </a:t>
            </a:r>
            <a:br>
              <a:rPr lang="en-US" sz="1200" i="1" dirty="0">
                <a:solidFill>
                  <a:srgbClr val="000000"/>
                </a:solidFill>
                <a:effectLst/>
                <a:latin typeface="Arial Narrow" panose="020B0606020202030204" pitchFamily="34" charset="0"/>
              </a:rPr>
            </a:br>
            <a:r>
              <a:rPr lang="en-US" sz="1200" i="1" dirty="0">
                <a:solidFill>
                  <a:srgbClr val="000000"/>
                </a:solidFill>
                <a:effectLst/>
                <a:latin typeface="Arial Narrow" panose="020B0606020202030204" pitchFamily="34" charset="0"/>
              </a:rPr>
              <a:t>the washroom surfaces, the air and areas outside the washroom.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2"/>
          <p:cNvSpPr/>
          <p:nvPr/>
        </p:nvSpPr>
        <p:spPr>
          <a:xfrm>
            <a:off x="5294" y="6502137"/>
            <a:ext cx="9155113" cy="415498"/>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3078"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6564942"/>
            <a:ext cx="2663825" cy="30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4034834" y="3290501"/>
            <a:ext cx="184731" cy="369332"/>
          </a:xfrm>
          <a:prstGeom prst="rect">
            <a:avLst/>
          </a:prstGeom>
        </p:spPr>
        <p:txBody>
          <a:bodyPr wrap="none">
            <a:spAutoFit/>
          </a:bodyPr>
          <a:lstStyle/>
          <a:p>
            <a:endParaRPr lang="en-GB" dirty="0"/>
          </a:p>
        </p:txBody>
      </p:sp>
      <p:sp>
        <p:nvSpPr>
          <p:cNvPr id="3" name="Rectangle 12">
            <a:extLst>
              <a:ext uri="{FF2B5EF4-FFF2-40B4-BE49-F238E27FC236}">
                <a16:creationId xmlns:a16="http://schemas.microsoft.com/office/drawing/2014/main" id="{82EC1F1C-5004-4B29-AD18-7AFF2C26BF20}"/>
              </a:ext>
            </a:extLst>
          </p:cNvPr>
          <p:cNvSpPr/>
          <p:nvPr/>
        </p:nvSpPr>
        <p:spPr>
          <a:xfrm>
            <a:off x="-10634" y="-15839"/>
            <a:ext cx="9143999" cy="773112"/>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26" name="CasellaDiTesto 25">
            <a:extLst>
              <a:ext uri="{FF2B5EF4-FFF2-40B4-BE49-F238E27FC236}">
                <a16:creationId xmlns:a16="http://schemas.microsoft.com/office/drawing/2014/main" id="{B6D0639F-D37C-4AE4-B578-3B074A4C958E}"/>
              </a:ext>
            </a:extLst>
          </p:cNvPr>
          <p:cNvSpPr txBox="1"/>
          <p:nvPr/>
        </p:nvSpPr>
        <p:spPr>
          <a:xfrm>
            <a:off x="1880219" y="1033326"/>
            <a:ext cx="3915446" cy="415498"/>
          </a:xfrm>
          <a:prstGeom prst="rect">
            <a:avLst/>
          </a:prstGeom>
          <a:noFill/>
        </p:spPr>
        <p:txBody>
          <a:bodyPr wrap="square">
            <a:spAutoFit/>
          </a:bodyPr>
          <a:lstStyle/>
          <a:p>
            <a:r>
              <a:rPr lang="en-GB" sz="2100" b="1">
                <a:solidFill>
                  <a:schemeClr val="accent1"/>
                </a:solidFill>
                <a:latin typeface="PTSansRegular"/>
              </a:rPr>
              <a:t>Hand washing</a:t>
            </a:r>
            <a:endParaRPr lang="en-GB" sz="2100">
              <a:solidFill>
                <a:schemeClr val="accent1"/>
              </a:solidFill>
            </a:endParaRPr>
          </a:p>
        </p:txBody>
      </p:sp>
      <p:sp>
        <p:nvSpPr>
          <p:cNvPr id="21" name="CasellaDiTesto 20">
            <a:extLst>
              <a:ext uri="{FF2B5EF4-FFF2-40B4-BE49-F238E27FC236}">
                <a16:creationId xmlns:a16="http://schemas.microsoft.com/office/drawing/2014/main" id="{A36543FB-BE6D-4956-A7DC-E5B64650CEBC}"/>
              </a:ext>
            </a:extLst>
          </p:cNvPr>
          <p:cNvSpPr txBox="1"/>
          <p:nvPr/>
        </p:nvSpPr>
        <p:spPr>
          <a:xfrm>
            <a:off x="6327868" y="1541048"/>
            <a:ext cx="2710614" cy="1698927"/>
          </a:xfrm>
          <a:prstGeom prst="rect">
            <a:avLst/>
          </a:prstGeom>
          <a:noFill/>
        </p:spPr>
        <p:txBody>
          <a:bodyPr wrap="none" rtlCol="0">
            <a:spAutoFit/>
          </a:bodyPr>
          <a:lstStyle/>
          <a:p>
            <a:pPr>
              <a:lnSpc>
                <a:spcPct val="90000"/>
              </a:lnSpc>
            </a:pPr>
            <a:r>
              <a:rPr lang="en-US" sz="1500" b="1" dirty="0">
                <a:solidFill>
                  <a:srgbClr val="0000FF"/>
                </a:solidFill>
                <a:effectLst>
                  <a:outerShdw blurRad="38100" dist="38100" dir="2700000" algn="tl">
                    <a:srgbClr val="000000">
                      <a:alpha val="43137"/>
                    </a:srgbClr>
                  </a:outerShdw>
                </a:effectLst>
                <a:latin typeface="PTSansRegular"/>
              </a:rPr>
              <a:t>URSULA VON DER LEYEN</a:t>
            </a:r>
            <a:br>
              <a:rPr lang="en-US" sz="1100" b="1" dirty="0">
                <a:solidFill>
                  <a:srgbClr val="0000FF"/>
                </a:solidFill>
                <a:effectLst>
                  <a:outerShdw blurRad="38100" dist="38100" dir="2700000" algn="tl">
                    <a:srgbClr val="000000">
                      <a:alpha val="43137"/>
                    </a:srgbClr>
                  </a:outerShdw>
                </a:effectLst>
                <a:latin typeface="PTSansRegular"/>
              </a:rPr>
            </a:br>
            <a:br>
              <a:rPr lang="en-US" sz="1100" b="1" dirty="0">
                <a:solidFill>
                  <a:srgbClr val="0000FF"/>
                </a:solidFill>
                <a:effectLst>
                  <a:outerShdw blurRad="38100" dist="38100" dir="2700000" algn="tl">
                    <a:srgbClr val="000000">
                      <a:alpha val="43137"/>
                    </a:srgbClr>
                  </a:outerShdw>
                </a:effectLst>
                <a:latin typeface="PTSansRegular"/>
              </a:rPr>
            </a:br>
            <a:r>
              <a:rPr lang="en-US" b="1" dirty="0">
                <a:solidFill>
                  <a:schemeClr val="accent1"/>
                </a:solidFill>
                <a:latin typeface="Arial Narrow" panose="020B0606020202030204" pitchFamily="34" charset="0"/>
              </a:rPr>
              <a:t>explains</a:t>
            </a:r>
            <a:r>
              <a:rPr lang="en-US" sz="1500" b="1" dirty="0">
                <a:solidFill>
                  <a:srgbClr val="0000FF"/>
                </a:solidFill>
                <a:effectLst>
                  <a:outerShdw blurRad="38100" dist="38100" dir="2700000" algn="tl">
                    <a:srgbClr val="000000">
                      <a:alpha val="43137"/>
                    </a:srgbClr>
                  </a:outerShdw>
                </a:effectLst>
                <a:latin typeface="PTSansRegular"/>
              </a:rPr>
              <a:t> how to wash </a:t>
            </a:r>
            <a:br>
              <a:rPr lang="en-US" sz="1500" b="1" dirty="0">
                <a:solidFill>
                  <a:srgbClr val="0000FF"/>
                </a:solidFill>
                <a:effectLst>
                  <a:outerShdw blurRad="38100" dist="38100" dir="2700000" algn="tl">
                    <a:srgbClr val="000000">
                      <a:alpha val="43137"/>
                    </a:srgbClr>
                  </a:outerShdw>
                </a:effectLst>
                <a:latin typeface="PTSansRegular"/>
              </a:rPr>
            </a:br>
            <a:r>
              <a:rPr lang="en-US" sz="1500" b="1" dirty="0">
                <a:solidFill>
                  <a:srgbClr val="0000FF"/>
                </a:solidFill>
                <a:effectLst>
                  <a:outerShdw blurRad="38100" dist="38100" dir="2700000" algn="tl">
                    <a:srgbClr val="000000">
                      <a:alpha val="43137"/>
                    </a:srgbClr>
                  </a:outerShdw>
                </a:effectLst>
                <a:latin typeface="PTSansRegular"/>
              </a:rPr>
              <a:t>your hands </a:t>
            </a:r>
            <a:r>
              <a:rPr lang="en-US" b="1" dirty="0">
                <a:solidFill>
                  <a:schemeClr val="accent1"/>
                </a:solidFill>
                <a:latin typeface="Arial Narrow" panose="020B0606020202030204" pitchFamily="34" charset="0"/>
              </a:rPr>
              <a:t>thoroughly </a:t>
            </a:r>
            <a:br>
              <a:rPr lang="en-US" b="1" dirty="0">
                <a:solidFill>
                  <a:schemeClr val="accent1"/>
                </a:solidFill>
                <a:latin typeface="Arial Narrow" panose="020B0606020202030204" pitchFamily="34" charset="0"/>
              </a:rPr>
            </a:br>
            <a:r>
              <a:rPr lang="en-US" b="1" dirty="0">
                <a:solidFill>
                  <a:schemeClr val="accent1"/>
                </a:solidFill>
                <a:latin typeface="Arial Narrow" panose="020B0606020202030204" pitchFamily="34" charset="0"/>
              </a:rPr>
              <a:t>and how to use a </a:t>
            </a:r>
            <a:br>
              <a:rPr lang="en-US" sz="1500" b="1" dirty="0">
                <a:solidFill>
                  <a:srgbClr val="0000FF"/>
                </a:solidFill>
                <a:effectLst>
                  <a:outerShdw blurRad="38100" dist="38100" dir="2700000" algn="tl">
                    <a:srgbClr val="000000">
                      <a:alpha val="43137"/>
                    </a:srgbClr>
                  </a:outerShdw>
                </a:effectLst>
                <a:latin typeface="PTSansRegular"/>
              </a:rPr>
            </a:br>
            <a:r>
              <a:rPr lang="en-US" sz="1500" b="1" dirty="0">
                <a:solidFill>
                  <a:srgbClr val="0000FF"/>
                </a:solidFill>
                <a:effectLst>
                  <a:outerShdw blurRad="38100" dist="38100" dir="2700000" algn="tl">
                    <a:srgbClr val="000000">
                      <a:alpha val="43137"/>
                    </a:srgbClr>
                  </a:outerShdw>
                </a:effectLst>
                <a:latin typeface="PTSansRegular"/>
              </a:rPr>
              <a:t>PAPER TOWEL t</a:t>
            </a:r>
            <a:r>
              <a:rPr lang="en-US" b="1" dirty="0">
                <a:solidFill>
                  <a:schemeClr val="accent1"/>
                </a:solidFill>
                <a:latin typeface="Arial Narrow" panose="020B0606020202030204" pitchFamily="34" charset="0"/>
              </a:rPr>
              <a:t>o dry them </a:t>
            </a:r>
            <a:br>
              <a:rPr lang="en-US" b="1" dirty="0">
                <a:solidFill>
                  <a:schemeClr val="accent1"/>
                </a:solidFill>
                <a:latin typeface="Arial Narrow" panose="020B0606020202030204" pitchFamily="34" charset="0"/>
              </a:rPr>
            </a:br>
            <a:r>
              <a:rPr lang="en-US" b="1" dirty="0">
                <a:solidFill>
                  <a:schemeClr val="accent1"/>
                </a:solidFill>
                <a:latin typeface="Arial Narrow" panose="020B0606020202030204" pitchFamily="34" charset="0"/>
              </a:rPr>
              <a:t>and to</a:t>
            </a:r>
            <a:r>
              <a:rPr lang="en-US" sz="1500" b="1" dirty="0">
                <a:solidFill>
                  <a:srgbClr val="0000FF"/>
                </a:solidFill>
                <a:effectLst>
                  <a:outerShdw blurRad="38100" dist="38100" dir="2700000" algn="tl">
                    <a:srgbClr val="000000">
                      <a:alpha val="43137"/>
                    </a:srgbClr>
                  </a:outerShdw>
                </a:effectLst>
                <a:latin typeface="PTSansRegular"/>
              </a:rPr>
              <a:t> turn off the tap.</a:t>
            </a:r>
            <a:endParaRPr lang="it-IT" sz="1500" b="1" dirty="0">
              <a:solidFill>
                <a:schemeClr val="accent1"/>
              </a:solidFill>
              <a:latin typeface="PTSansRegular"/>
            </a:endParaRPr>
          </a:p>
        </p:txBody>
      </p:sp>
      <p:pic>
        <p:nvPicPr>
          <p:cNvPr id="5" name="Immagine 4">
            <a:extLst>
              <a:ext uri="{FF2B5EF4-FFF2-40B4-BE49-F238E27FC236}">
                <a16:creationId xmlns:a16="http://schemas.microsoft.com/office/drawing/2014/main" id="{C457A6FB-6FB1-45CB-9ABC-3D34BCC974A0}"/>
              </a:ext>
            </a:extLst>
          </p:cNvPr>
          <p:cNvPicPr>
            <a:picLocks noChangeAspect="1"/>
          </p:cNvPicPr>
          <p:nvPr/>
        </p:nvPicPr>
        <p:blipFill>
          <a:blip r:embed="rId5"/>
          <a:stretch>
            <a:fillRect/>
          </a:stretch>
        </p:blipFill>
        <p:spPr>
          <a:xfrm flipH="1">
            <a:off x="68908" y="1863742"/>
            <a:ext cx="1766788" cy="3741651"/>
          </a:xfrm>
          <a:prstGeom prst="rect">
            <a:avLst/>
          </a:prstGeom>
        </p:spPr>
      </p:pic>
      <p:pic>
        <p:nvPicPr>
          <p:cNvPr id="10" name="Ursula von der Leyen Video on Hand Washing and Hand Drying">
            <a:hlinkClick r:id="" action="ppaction://media"/>
            <a:extLst>
              <a:ext uri="{FF2B5EF4-FFF2-40B4-BE49-F238E27FC236}">
                <a16:creationId xmlns:a16="http://schemas.microsoft.com/office/drawing/2014/main" id="{05EEFA80-9580-48A7-85FB-E72697D792FC}"/>
              </a:ext>
            </a:extLst>
          </p:cNvPr>
          <p:cNvPicPr>
            <a:picLocks noChangeAspect="1"/>
          </p:cNvPicPr>
          <p:nvPr>
            <a:videoFile r:link="rId1"/>
            <p:extLst>
              <p:ext uri="{DAA4B4D4-6D71-4841-9C94-3DE7FCFB9230}">
                <p14:media xmlns:p14="http://schemas.microsoft.com/office/powerpoint/2010/main" r:embed="rId2">
                  <p14:trim st="4156" end="1696"/>
                  <p14:fade in="500" out="500"/>
                </p14:media>
              </p:ext>
            </p:extLst>
          </p:nvPr>
        </p:nvPicPr>
        <p:blipFill>
          <a:blip r:embed="rId6"/>
          <a:stretch>
            <a:fillRect/>
          </a:stretch>
        </p:blipFill>
        <p:spPr>
          <a:xfrm>
            <a:off x="1979712" y="1530754"/>
            <a:ext cx="4256379" cy="4309583"/>
          </a:xfrm>
          <a:prstGeom prst="rect">
            <a:avLst/>
          </a:prstGeom>
        </p:spPr>
      </p:pic>
      <p:sp>
        <p:nvSpPr>
          <p:cNvPr id="11" name="CasellaDiTesto 10">
            <a:extLst>
              <a:ext uri="{FF2B5EF4-FFF2-40B4-BE49-F238E27FC236}">
                <a16:creationId xmlns:a16="http://schemas.microsoft.com/office/drawing/2014/main" id="{B34C4CB4-C50E-42CD-A4AC-A5F6434DE571}"/>
              </a:ext>
            </a:extLst>
          </p:cNvPr>
          <p:cNvSpPr txBox="1"/>
          <p:nvPr/>
        </p:nvSpPr>
        <p:spPr>
          <a:xfrm>
            <a:off x="6297148" y="4050938"/>
            <a:ext cx="2916324" cy="1754326"/>
          </a:xfrm>
          <a:prstGeom prst="rect">
            <a:avLst/>
          </a:prstGeom>
          <a:noFill/>
        </p:spPr>
        <p:txBody>
          <a:bodyPr wrap="square" rtlCol="0">
            <a:spAutoFit/>
          </a:bodyPr>
          <a:lstStyle/>
          <a:p>
            <a:pPr>
              <a:lnSpc>
                <a:spcPct val="90000"/>
              </a:lnSpc>
            </a:pPr>
            <a:r>
              <a:rPr lang="en-US" sz="1500" b="1" dirty="0">
                <a:solidFill>
                  <a:schemeClr val="accent1"/>
                </a:solidFill>
                <a:latin typeface="PTSansRegular"/>
              </a:rPr>
              <a:t>A similar video was posted </a:t>
            </a:r>
          </a:p>
          <a:p>
            <a:pPr>
              <a:lnSpc>
                <a:spcPct val="90000"/>
              </a:lnSpc>
            </a:pPr>
            <a:r>
              <a:rPr lang="en-US" sz="1500" b="1" dirty="0">
                <a:solidFill>
                  <a:schemeClr val="accent1"/>
                </a:solidFill>
                <a:latin typeface="PTSansRegular"/>
              </a:rPr>
              <a:t>by </a:t>
            </a:r>
            <a:r>
              <a:rPr lang="en-US" sz="1500" b="1" dirty="0">
                <a:solidFill>
                  <a:srgbClr val="0000FF"/>
                </a:solidFill>
                <a:effectLst>
                  <a:outerShdw blurRad="38100" dist="38100" dir="2700000" algn="tl">
                    <a:srgbClr val="000000">
                      <a:alpha val="43137"/>
                    </a:srgbClr>
                  </a:outerShdw>
                </a:effectLst>
                <a:latin typeface="PTSansRegular"/>
              </a:rPr>
              <a:t>Tedros </a:t>
            </a:r>
            <a:br>
              <a:rPr lang="en-US" sz="1500" b="1" dirty="0">
                <a:solidFill>
                  <a:srgbClr val="0000FF"/>
                </a:solidFill>
                <a:effectLst>
                  <a:outerShdw blurRad="38100" dist="38100" dir="2700000" algn="tl">
                    <a:srgbClr val="000000">
                      <a:alpha val="43137"/>
                    </a:srgbClr>
                  </a:outerShdw>
                </a:effectLst>
                <a:latin typeface="PTSansRegular"/>
              </a:rPr>
            </a:br>
            <a:r>
              <a:rPr lang="en-US" sz="1500" b="1" dirty="0">
                <a:solidFill>
                  <a:srgbClr val="0000FF"/>
                </a:solidFill>
                <a:effectLst>
                  <a:outerShdw blurRad="38100" dist="38100" dir="2700000" algn="tl">
                    <a:srgbClr val="000000">
                      <a:alpha val="43137"/>
                    </a:srgbClr>
                  </a:outerShdw>
                </a:effectLst>
                <a:latin typeface="PTSansRegular"/>
              </a:rPr>
              <a:t>Adhanom </a:t>
            </a:r>
            <a:br>
              <a:rPr lang="en-US" sz="1500" b="1" dirty="0">
                <a:solidFill>
                  <a:srgbClr val="0000FF"/>
                </a:solidFill>
                <a:effectLst>
                  <a:outerShdw blurRad="38100" dist="38100" dir="2700000" algn="tl">
                    <a:srgbClr val="000000">
                      <a:alpha val="43137"/>
                    </a:srgbClr>
                  </a:outerShdw>
                </a:effectLst>
                <a:latin typeface="PTSansRegular"/>
              </a:rPr>
            </a:br>
            <a:r>
              <a:rPr lang="en-US" sz="1500" b="1" dirty="0">
                <a:solidFill>
                  <a:srgbClr val="0000FF"/>
                </a:solidFill>
                <a:effectLst>
                  <a:outerShdw blurRad="38100" dist="38100" dir="2700000" algn="tl">
                    <a:srgbClr val="000000">
                      <a:alpha val="43137"/>
                    </a:srgbClr>
                  </a:outerShdw>
                </a:effectLst>
                <a:latin typeface="PTSansRegular"/>
              </a:rPr>
              <a:t>Ghebreyesus</a:t>
            </a:r>
            <a:r>
              <a:rPr lang="en-US" sz="1500" b="1" dirty="0">
                <a:solidFill>
                  <a:schemeClr val="accent1"/>
                </a:solidFill>
                <a:latin typeface="PTSansRegular"/>
              </a:rPr>
              <a:t>, </a:t>
            </a:r>
            <a:br>
              <a:rPr lang="en-US" sz="1500" b="1" dirty="0">
                <a:solidFill>
                  <a:schemeClr val="accent1"/>
                </a:solidFill>
                <a:latin typeface="PTSansRegular"/>
              </a:rPr>
            </a:br>
            <a:r>
              <a:rPr lang="en-US" sz="1500" b="1" dirty="0">
                <a:solidFill>
                  <a:schemeClr val="accent1"/>
                </a:solidFill>
                <a:latin typeface="PTSansRegular"/>
              </a:rPr>
              <a:t>Director </a:t>
            </a:r>
            <a:br>
              <a:rPr lang="en-US" sz="1500" b="1" dirty="0">
                <a:solidFill>
                  <a:schemeClr val="accent1"/>
                </a:solidFill>
                <a:latin typeface="PTSansRegular"/>
              </a:rPr>
            </a:br>
            <a:r>
              <a:rPr lang="en-US" sz="1500" b="1" dirty="0">
                <a:solidFill>
                  <a:schemeClr val="accent1"/>
                </a:solidFill>
                <a:latin typeface="PTSansRegular"/>
              </a:rPr>
              <a:t>General of the </a:t>
            </a:r>
            <a:br>
              <a:rPr lang="en-US" sz="1500" b="1" dirty="0">
                <a:solidFill>
                  <a:schemeClr val="accent1"/>
                </a:solidFill>
                <a:latin typeface="PTSansRegular"/>
              </a:rPr>
            </a:br>
            <a:r>
              <a:rPr lang="en-US" sz="1500" b="1" dirty="0">
                <a:solidFill>
                  <a:schemeClr val="accent1"/>
                </a:solidFill>
                <a:latin typeface="PTSansRegular"/>
              </a:rPr>
              <a:t>World Health</a:t>
            </a:r>
            <a:br>
              <a:rPr lang="en-US" sz="1500" b="1" dirty="0">
                <a:solidFill>
                  <a:schemeClr val="accent1"/>
                </a:solidFill>
                <a:latin typeface="PTSansRegular"/>
              </a:rPr>
            </a:br>
            <a:r>
              <a:rPr lang="en-US" sz="1500" b="1" dirty="0">
                <a:solidFill>
                  <a:schemeClr val="accent1"/>
                </a:solidFill>
                <a:latin typeface="PTSansRegular"/>
              </a:rPr>
              <a:t>Organization</a:t>
            </a:r>
            <a:endParaRPr lang="it-IT" sz="1500" b="1" dirty="0">
              <a:solidFill>
                <a:schemeClr val="accent1"/>
              </a:solidFill>
              <a:latin typeface="PTSansRegular"/>
            </a:endParaRPr>
          </a:p>
        </p:txBody>
      </p:sp>
      <p:pic>
        <p:nvPicPr>
          <p:cNvPr id="6" name="Immagine 5">
            <a:extLst>
              <a:ext uri="{FF2B5EF4-FFF2-40B4-BE49-F238E27FC236}">
                <a16:creationId xmlns:a16="http://schemas.microsoft.com/office/drawing/2014/main" id="{104313C2-D166-4F19-8C3C-4D75CFB0DC8E}"/>
              </a:ext>
            </a:extLst>
          </p:cNvPr>
          <p:cNvPicPr>
            <a:picLocks noChangeAspect="1"/>
          </p:cNvPicPr>
          <p:nvPr/>
        </p:nvPicPr>
        <p:blipFill>
          <a:blip r:embed="rId7"/>
          <a:stretch>
            <a:fillRect/>
          </a:stretch>
        </p:blipFill>
        <p:spPr>
          <a:xfrm>
            <a:off x="7755310" y="4420741"/>
            <a:ext cx="1297599" cy="1672555"/>
          </a:xfrm>
          <a:prstGeom prst="rect">
            <a:avLst/>
          </a:prstGeom>
        </p:spPr>
      </p:pic>
      <p:sp>
        <p:nvSpPr>
          <p:cNvPr id="7" name="CasellaDiTesto 6">
            <a:extLst>
              <a:ext uri="{FF2B5EF4-FFF2-40B4-BE49-F238E27FC236}">
                <a16:creationId xmlns:a16="http://schemas.microsoft.com/office/drawing/2014/main" id="{433C9718-4EAC-7F70-D4F2-5FB07832AFA9}"/>
              </a:ext>
            </a:extLst>
          </p:cNvPr>
          <p:cNvSpPr txBox="1"/>
          <p:nvPr/>
        </p:nvSpPr>
        <p:spPr>
          <a:xfrm>
            <a:off x="2771800" y="104650"/>
            <a:ext cx="4615132" cy="523220"/>
          </a:xfrm>
          <a:prstGeom prst="rect">
            <a:avLst/>
          </a:prstGeom>
          <a:noFill/>
        </p:spPr>
        <p:txBody>
          <a:bodyPr wrap="square">
            <a:spAutoFit/>
          </a:bodyPr>
          <a:lstStyle/>
          <a:p>
            <a:r>
              <a:rPr lang="en-GB" sz="2800" b="1">
                <a:solidFill>
                  <a:srgbClr val="2681B4"/>
                </a:solidFill>
                <a:effectLst>
                  <a:outerShdw blurRad="38100" dist="38100" dir="2700000" algn="tl">
                    <a:srgbClr val="000000">
                      <a:alpha val="43137"/>
                    </a:srgbClr>
                  </a:outerShdw>
                </a:effectLst>
                <a:latin typeface="Arial Narrow" pitchFamily="34" charset="0"/>
                <a:ea typeface="+mj-ea"/>
                <a:cs typeface="+mj-cs"/>
              </a:rPr>
              <a:t>Even the example counts...</a:t>
            </a:r>
            <a:endParaRPr lang="en-GB" sz="2800"/>
          </a:p>
        </p:txBody>
      </p:sp>
      <p:pic>
        <p:nvPicPr>
          <p:cNvPr id="8" name="Picture 3">
            <a:extLst>
              <a:ext uri="{FF2B5EF4-FFF2-40B4-BE49-F238E27FC236}">
                <a16:creationId xmlns:a16="http://schemas.microsoft.com/office/drawing/2014/main" id="{F6550222-58DE-31A4-01F2-029506546E6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6096" y="2636"/>
            <a:ext cx="737591" cy="754637"/>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42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5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0"/>
                </p:tgtEl>
              </p:cMediaNode>
            </p:video>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011348E4-F0F8-43AB-959F-C826E841A755}"/>
              </a:ext>
            </a:extLst>
          </p:cNvPr>
          <p:cNvSpPr/>
          <p:nvPr/>
        </p:nvSpPr>
        <p:spPr>
          <a:xfrm>
            <a:off x="0" y="0"/>
            <a:ext cx="9144000" cy="672892"/>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7" name="Rectangle 4">
            <a:extLst>
              <a:ext uri="{FF2B5EF4-FFF2-40B4-BE49-F238E27FC236}">
                <a16:creationId xmlns:a16="http://schemas.microsoft.com/office/drawing/2014/main" id="{C85B38BC-4173-4352-B7F5-16417671687C}"/>
              </a:ext>
            </a:extLst>
          </p:cNvPr>
          <p:cNvSpPr>
            <a:spLocks noChangeArrowheads="1"/>
          </p:cNvSpPr>
          <p:nvPr/>
        </p:nvSpPr>
        <p:spPr bwMode="auto">
          <a:xfrm>
            <a:off x="-29791" y="70262"/>
            <a:ext cx="8842676" cy="602473"/>
          </a:xfrm>
          <a:prstGeom prst="rect">
            <a:avLst/>
          </a:prstGeom>
          <a:noFill/>
          <a:ln w="9525">
            <a:noFill/>
            <a:miter lim="800000"/>
            <a:headEnd/>
            <a:tailEnd/>
          </a:ln>
          <a:effectLst/>
        </p:spPr>
        <p:txBody>
          <a:bodyPr wrap="square">
            <a:spAutoFit/>
          </a:bodyPr>
          <a:lstStyle/>
          <a:p>
            <a:pPr algn="ctr">
              <a:lnSpc>
                <a:spcPct val="85000"/>
              </a:lnSpc>
              <a:defRPr/>
            </a:pPr>
            <a:r>
              <a:rPr lang="en-US" sz="1950" b="1" dirty="0">
                <a:solidFill>
                  <a:schemeClr val="accent1"/>
                </a:solidFill>
                <a:latin typeface="PTSansRegular"/>
              </a:rPr>
              <a:t>Why are disposable towels the most hygienic way </a:t>
            </a:r>
            <a:br>
              <a:rPr lang="en-US" sz="1950" b="1" dirty="0">
                <a:solidFill>
                  <a:schemeClr val="accent1"/>
                </a:solidFill>
                <a:latin typeface="PTSansRegular"/>
              </a:rPr>
            </a:br>
            <a:r>
              <a:rPr lang="en-US" sz="1950" b="1" dirty="0">
                <a:solidFill>
                  <a:schemeClr val="accent1"/>
                </a:solidFill>
                <a:latin typeface="PTSansRegular"/>
              </a:rPr>
              <a:t>to dry your hands?</a:t>
            </a:r>
            <a:endParaRPr lang="it-IT" sz="1950" b="1" dirty="0">
              <a:solidFill>
                <a:srgbClr val="2681B4"/>
              </a:solidFill>
              <a:latin typeface="Arial Narrow" pitchFamily="34" charset="0"/>
              <a:ea typeface="+mj-ea"/>
              <a:cs typeface="+mj-cs"/>
            </a:endParaRPr>
          </a:p>
        </p:txBody>
      </p:sp>
      <p:pic>
        <p:nvPicPr>
          <p:cNvPr id="8" name="Picture 3">
            <a:extLst>
              <a:ext uri="{FF2B5EF4-FFF2-40B4-BE49-F238E27FC236}">
                <a16:creationId xmlns:a16="http://schemas.microsoft.com/office/drawing/2014/main" id="{04B637E3-981A-4511-AB51-E2F7826D1B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4377" y="33440"/>
            <a:ext cx="594066" cy="606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2">
            <a:extLst>
              <a:ext uri="{FF2B5EF4-FFF2-40B4-BE49-F238E27FC236}">
                <a16:creationId xmlns:a16="http://schemas.microsoft.com/office/drawing/2014/main" id="{63BD7E1F-9CC0-4C86-8598-1D1B85E9A2BC}"/>
              </a:ext>
            </a:extLst>
          </p:cNvPr>
          <p:cNvSpPr/>
          <p:nvPr/>
        </p:nvSpPr>
        <p:spPr>
          <a:xfrm>
            <a:off x="2008" y="6493692"/>
            <a:ext cx="9144000" cy="357188"/>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dirty="0">
                <a:solidFill>
                  <a:srgbClr val="0000FF"/>
                </a:solidFill>
              </a:rPr>
              <a:t>		</a:t>
            </a:r>
          </a:p>
        </p:txBody>
      </p:sp>
      <p:pic>
        <p:nvPicPr>
          <p:cNvPr id="10" name="Picture 1">
            <a:extLst>
              <a:ext uri="{FF2B5EF4-FFF2-40B4-BE49-F238E27FC236}">
                <a16:creationId xmlns:a16="http://schemas.microsoft.com/office/drawing/2014/main" id="{98350999-2E1D-4242-A32C-168EDE2A59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14" y="6586293"/>
            <a:ext cx="1641418" cy="254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D193ECFB-9DF6-4DCD-BE78-144F8F5A9AEC}"/>
              </a:ext>
            </a:extLst>
          </p:cNvPr>
          <p:cNvSpPr/>
          <p:nvPr/>
        </p:nvSpPr>
        <p:spPr>
          <a:xfrm>
            <a:off x="12544" y="706332"/>
            <a:ext cx="9144000" cy="6793087"/>
          </a:xfrm>
          <a:prstGeom prst="rect">
            <a:avLst/>
          </a:prstGeom>
          <a:solidFill>
            <a:srgbClr val="327D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r>
              <a:rPr lang="it-IT" b="0" i="0" cap="all" dirty="0">
                <a:solidFill>
                  <a:srgbClr val="FFFFFF"/>
                </a:solidFill>
                <a:effectLst/>
                <a:latin typeface="Antic Slab"/>
              </a:rPr>
            </a:br>
            <a:endParaRPr lang="it-IT" b="0" i="0" dirty="0">
              <a:solidFill>
                <a:srgbClr val="FFFFFF"/>
              </a:solidFill>
              <a:effectLst/>
              <a:latin typeface="PTSansRegular"/>
            </a:endParaRPr>
          </a:p>
        </p:txBody>
      </p:sp>
      <p:grpSp>
        <p:nvGrpSpPr>
          <p:cNvPr id="11" name="Gruppo 10">
            <a:extLst>
              <a:ext uri="{FF2B5EF4-FFF2-40B4-BE49-F238E27FC236}">
                <a16:creationId xmlns:a16="http://schemas.microsoft.com/office/drawing/2014/main" id="{C3763D92-6E4A-476A-76B8-5D39E7B24BE7}"/>
              </a:ext>
            </a:extLst>
          </p:cNvPr>
          <p:cNvGrpSpPr/>
          <p:nvPr/>
        </p:nvGrpSpPr>
        <p:grpSpPr>
          <a:xfrm>
            <a:off x="163336" y="975437"/>
            <a:ext cx="8644761" cy="1631461"/>
            <a:chOff x="163336" y="975438"/>
            <a:chExt cx="8644761" cy="1364136"/>
          </a:xfrm>
        </p:grpSpPr>
        <p:pic>
          <p:nvPicPr>
            <p:cNvPr id="5" name="Immagine 4">
              <a:extLst>
                <a:ext uri="{FF2B5EF4-FFF2-40B4-BE49-F238E27FC236}">
                  <a16:creationId xmlns:a16="http://schemas.microsoft.com/office/drawing/2014/main" id="{DD08CB97-C3D6-4545-830D-48B310C9E3D0}"/>
                </a:ext>
              </a:extLst>
            </p:cNvPr>
            <p:cNvPicPr>
              <a:picLocks noChangeAspect="1"/>
            </p:cNvPicPr>
            <p:nvPr/>
          </p:nvPicPr>
          <p:blipFill>
            <a:blip r:embed="rId5"/>
            <a:stretch>
              <a:fillRect/>
            </a:stretch>
          </p:blipFill>
          <p:spPr>
            <a:xfrm>
              <a:off x="163336" y="1153860"/>
              <a:ext cx="1057143" cy="1185714"/>
            </a:xfrm>
            <a:prstGeom prst="rect">
              <a:avLst/>
            </a:prstGeom>
          </p:spPr>
        </p:pic>
        <p:sp>
          <p:nvSpPr>
            <p:cNvPr id="17" name="CasellaDiTesto 16">
              <a:extLst>
                <a:ext uri="{FF2B5EF4-FFF2-40B4-BE49-F238E27FC236}">
                  <a16:creationId xmlns:a16="http://schemas.microsoft.com/office/drawing/2014/main" id="{ADCC17E9-6D6F-4F03-A43D-45918A19251A}"/>
                </a:ext>
              </a:extLst>
            </p:cNvPr>
            <p:cNvSpPr txBox="1"/>
            <p:nvPr/>
          </p:nvSpPr>
          <p:spPr>
            <a:xfrm>
              <a:off x="1281739" y="975438"/>
              <a:ext cx="7526358" cy="1324042"/>
            </a:xfrm>
            <a:prstGeom prst="rect">
              <a:avLst/>
            </a:prstGeom>
            <a:noFill/>
          </p:spPr>
          <p:txBody>
            <a:bodyPr wrap="square">
              <a:spAutoFit/>
            </a:bodyPr>
            <a:lstStyle/>
            <a:p>
              <a:pPr>
                <a:lnSpc>
                  <a:spcPct val="85000"/>
                </a:lnSpc>
                <a:spcBef>
                  <a:spcPts val="450"/>
                </a:spcBef>
              </a:pPr>
              <a:r>
                <a:rPr lang="en-US" b="1" u="sng" cap="all" dirty="0">
                  <a:solidFill>
                    <a:srgbClr val="FFFFFF"/>
                  </a:solidFill>
                  <a:latin typeface="Antic Slab"/>
                </a:rPr>
                <a:t>SCIENCE</a:t>
              </a:r>
              <a:br>
                <a:rPr lang="en-US" sz="1600" b="0" i="0" dirty="0">
                  <a:solidFill>
                    <a:srgbClr val="FFFFFF"/>
                  </a:solidFill>
                  <a:effectLst/>
                  <a:latin typeface="PTSansRegular"/>
                </a:rPr>
              </a:br>
              <a:r>
                <a:rPr lang="en-US" sz="1600" dirty="0">
                  <a:solidFill>
                    <a:srgbClr val="FFFF00"/>
                  </a:solidFill>
                  <a:effectLst>
                    <a:outerShdw blurRad="38100" dist="38100" dir="2700000" algn="tl">
                      <a:srgbClr val="000000">
                        <a:alpha val="43137"/>
                      </a:srgbClr>
                    </a:outerShdw>
                  </a:effectLst>
                  <a:latin typeface="PTSansRegular"/>
                </a:rPr>
                <a:t>supports the use of disposable towels </a:t>
              </a:r>
              <a:br>
                <a:rPr lang="en-US" sz="1600" dirty="0">
                  <a:solidFill>
                    <a:srgbClr val="FFFF00"/>
                  </a:solidFill>
                  <a:effectLst>
                    <a:outerShdw blurRad="38100" dist="38100" dir="2700000" algn="tl">
                      <a:srgbClr val="000000">
                        <a:alpha val="43137"/>
                      </a:srgbClr>
                    </a:outerShdw>
                  </a:effectLst>
                  <a:latin typeface="PTSansRegular"/>
                </a:rPr>
              </a:br>
              <a:br>
                <a:rPr lang="en-US" sz="1600" dirty="0">
                  <a:solidFill>
                    <a:srgbClr val="FFFF00"/>
                  </a:solidFill>
                  <a:effectLst>
                    <a:outerShdw blurRad="38100" dist="38100" dir="2700000" algn="tl">
                      <a:srgbClr val="000000">
                        <a:alpha val="43137"/>
                      </a:srgbClr>
                    </a:outerShdw>
                  </a:effectLst>
                  <a:latin typeface="PTSansRegular"/>
                </a:rPr>
              </a:br>
              <a:r>
                <a:rPr lang="en-US" sz="1600" b="0" i="0" dirty="0">
                  <a:solidFill>
                    <a:srgbClr val="FFFFFF"/>
                  </a:solidFill>
                  <a:effectLst/>
                  <a:latin typeface="PTSansRegular"/>
                </a:rPr>
                <a:t>Scientific studies show that disposable towels provide superior hygiene.</a:t>
              </a:r>
              <a:br>
                <a:rPr lang="en-US" sz="1600" b="0" i="0" dirty="0">
                  <a:solidFill>
                    <a:srgbClr val="FFFFFF"/>
                  </a:solidFill>
                  <a:effectLst/>
                  <a:latin typeface="PTSansRegular"/>
                </a:rPr>
              </a:br>
              <a:r>
                <a:rPr lang="en-US" sz="1600" b="0" i="0" dirty="0">
                  <a:solidFill>
                    <a:srgbClr val="FFFFFF"/>
                  </a:solidFill>
                  <a:effectLst/>
                  <a:latin typeface="PTSansRegular"/>
                </a:rPr>
                <a:t> </a:t>
              </a:r>
              <a:br>
                <a:rPr lang="en-US" sz="1600" b="0" i="0" dirty="0">
                  <a:solidFill>
                    <a:srgbClr val="FFFFFF"/>
                  </a:solidFill>
                  <a:effectLst/>
                  <a:latin typeface="PTSansRegular"/>
                </a:rPr>
              </a:br>
              <a:r>
                <a:rPr lang="en-US" sz="1600" b="0" i="0" dirty="0">
                  <a:solidFill>
                    <a:srgbClr val="FFFFFF"/>
                  </a:solidFill>
                  <a:effectLst/>
                  <a:latin typeface="PTSansRegular"/>
                </a:rPr>
                <a:t>Expert microbiologists have measured the impact of different hand drying methods on the spread of pathogens and washroom hygiene.</a:t>
              </a:r>
              <a:r>
                <a:rPr lang="it-IT" sz="1600" b="0" i="0" dirty="0">
                  <a:solidFill>
                    <a:srgbClr val="FFFFFF"/>
                  </a:solidFill>
                  <a:effectLst/>
                  <a:latin typeface="PTSansRegular"/>
                </a:rPr>
                <a:t>. </a:t>
              </a:r>
            </a:p>
          </p:txBody>
        </p:sp>
      </p:grpSp>
      <p:grpSp>
        <p:nvGrpSpPr>
          <p:cNvPr id="12" name="Gruppo 11">
            <a:extLst>
              <a:ext uri="{FF2B5EF4-FFF2-40B4-BE49-F238E27FC236}">
                <a16:creationId xmlns:a16="http://schemas.microsoft.com/office/drawing/2014/main" id="{CCFD371C-0E13-0D9E-AC31-A551ED17DE97}"/>
              </a:ext>
            </a:extLst>
          </p:cNvPr>
          <p:cNvGrpSpPr/>
          <p:nvPr/>
        </p:nvGrpSpPr>
        <p:grpSpPr>
          <a:xfrm>
            <a:off x="287771" y="2672871"/>
            <a:ext cx="8844368" cy="2431178"/>
            <a:chOff x="287771" y="2672871"/>
            <a:chExt cx="8844368" cy="2431178"/>
          </a:xfrm>
        </p:grpSpPr>
        <p:pic>
          <p:nvPicPr>
            <p:cNvPr id="13" name="Immagine 12">
              <a:extLst>
                <a:ext uri="{FF2B5EF4-FFF2-40B4-BE49-F238E27FC236}">
                  <a16:creationId xmlns:a16="http://schemas.microsoft.com/office/drawing/2014/main" id="{10B5E89A-6FF8-4319-AFE8-4D5AF5BE0D76}"/>
                </a:ext>
              </a:extLst>
            </p:cNvPr>
            <p:cNvPicPr>
              <a:picLocks noChangeAspect="1"/>
            </p:cNvPicPr>
            <p:nvPr/>
          </p:nvPicPr>
          <p:blipFill>
            <a:blip r:embed="rId6"/>
            <a:stretch>
              <a:fillRect/>
            </a:stretch>
          </p:blipFill>
          <p:spPr>
            <a:xfrm>
              <a:off x="287771" y="3111918"/>
              <a:ext cx="821429" cy="857143"/>
            </a:xfrm>
            <a:prstGeom prst="rect">
              <a:avLst/>
            </a:prstGeom>
          </p:spPr>
        </p:pic>
        <p:sp>
          <p:nvSpPr>
            <p:cNvPr id="18" name="CasellaDiTesto 17">
              <a:extLst>
                <a:ext uri="{FF2B5EF4-FFF2-40B4-BE49-F238E27FC236}">
                  <a16:creationId xmlns:a16="http://schemas.microsoft.com/office/drawing/2014/main" id="{15B504DF-1289-4D5C-AC42-63CD1B9888C7}"/>
                </a:ext>
              </a:extLst>
            </p:cNvPr>
            <p:cNvSpPr txBox="1"/>
            <p:nvPr/>
          </p:nvSpPr>
          <p:spPr>
            <a:xfrm>
              <a:off x="1330726" y="2672871"/>
              <a:ext cx="7801413" cy="2431178"/>
            </a:xfrm>
            <a:prstGeom prst="rect">
              <a:avLst/>
            </a:prstGeom>
            <a:noFill/>
          </p:spPr>
          <p:txBody>
            <a:bodyPr wrap="square" rtlCol="0">
              <a:spAutoFit/>
            </a:bodyPr>
            <a:lstStyle/>
            <a:p>
              <a:pPr>
                <a:lnSpc>
                  <a:spcPct val="85000"/>
                </a:lnSpc>
                <a:spcBef>
                  <a:spcPts val="450"/>
                </a:spcBef>
              </a:pPr>
              <a:r>
                <a:rPr lang="en-US" b="1" u="sng" cap="all" dirty="0">
                  <a:solidFill>
                    <a:srgbClr val="FFFFFF"/>
                  </a:solidFill>
                  <a:latin typeface="Antic Slab"/>
                </a:rPr>
                <a:t>THE HOSPITALS</a:t>
              </a:r>
              <a:br>
                <a:rPr lang="en-US" sz="1600" b="0" i="0" dirty="0">
                  <a:solidFill>
                    <a:srgbClr val="FFFFFF"/>
                  </a:solidFill>
                  <a:effectLst/>
                  <a:latin typeface="PTSansRegular"/>
                </a:rPr>
              </a:br>
              <a:r>
                <a:rPr lang="en-US" sz="1600" dirty="0">
                  <a:solidFill>
                    <a:srgbClr val="FFFF00"/>
                  </a:solidFill>
                  <a:effectLst>
                    <a:outerShdw blurRad="38100" dist="38100" dir="2700000" algn="tl">
                      <a:srgbClr val="000000">
                        <a:alpha val="43137"/>
                      </a:srgbClr>
                    </a:outerShdw>
                  </a:effectLst>
                  <a:latin typeface="PTSansRegular"/>
                </a:rPr>
                <a:t>recommend the use of disposable towels </a:t>
              </a:r>
              <a:br>
                <a:rPr lang="en-US" sz="1600" b="0" i="0" dirty="0">
                  <a:solidFill>
                    <a:srgbClr val="FFFFFF"/>
                  </a:solidFill>
                  <a:effectLst/>
                  <a:latin typeface="PTSansRegular"/>
                </a:rPr>
              </a:br>
              <a:r>
                <a:rPr lang="en-US" sz="1600" b="0" i="0" dirty="0">
                  <a:solidFill>
                    <a:srgbClr val="FFFFFF"/>
                  </a:solidFill>
                  <a:effectLst/>
                  <a:latin typeface="PTSansRegular"/>
                </a:rPr>
                <a:t>For hospitals, where hygiene is crucial, experts recommend using </a:t>
              </a:r>
              <a:br>
                <a:rPr lang="en-US" sz="1600" b="0" i="0" dirty="0">
                  <a:solidFill>
                    <a:srgbClr val="FFFFFF"/>
                  </a:solidFill>
                  <a:effectLst/>
                  <a:latin typeface="PTSansRegular"/>
                </a:rPr>
              </a:br>
              <a:r>
                <a:rPr lang="en-US" sz="1600" b="0" i="0" dirty="0">
                  <a:solidFill>
                    <a:srgbClr val="FFFFFF"/>
                  </a:solidFill>
                  <a:effectLst/>
                  <a:latin typeface="PTSansRegular"/>
                </a:rPr>
                <a:t>disposable towels:</a:t>
              </a:r>
              <a:br>
                <a:rPr lang="en-US" sz="300" b="0" i="0" dirty="0">
                  <a:solidFill>
                    <a:srgbClr val="FFFFFF"/>
                  </a:solidFill>
                  <a:effectLst/>
                  <a:latin typeface="PTSansRegular"/>
                </a:rPr>
              </a:br>
              <a:r>
                <a:rPr lang="en-US" sz="300" b="0" i="0" dirty="0">
                  <a:solidFill>
                    <a:srgbClr val="FFFFFF"/>
                  </a:solidFill>
                  <a:effectLst/>
                  <a:latin typeface="PTSansRegular"/>
                </a:rPr>
                <a:t>  </a:t>
              </a:r>
              <a:r>
                <a:rPr lang="en-US" sz="900" b="0" i="0" dirty="0">
                  <a:solidFill>
                    <a:srgbClr val="FFFFFF"/>
                  </a:solidFill>
                  <a:effectLst/>
                  <a:latin typeface="PTSansRegular"/>
                </a:rPr>
                <a:t> </a:t>
              </a:r>
              <a:endParaRPr lang="en-US" sz="1600" b="0" i="0" dirty="0">
                <a:solidFill>
                  <a:srgbClr val="FFFFFF"/>
                </a:solidFill>
                <a:effectLst/>
                <a:latin typeface="PTSansRegular"/>
              </a:endParaRPr>
            </a:p>
            <a:p>
              <a:pPr marL="285750" indent="-285750">
                <a:lnSpc>
                  <a:spcPct val="85000"/>
                </a:lnSpc>
                <a:spcBef>
                  <a:spcPts val="450"/>
                </a:spcBef>
                <a:buFont typeface="Arial" panose="020B0604020202020204" pitchFamily="34" charset="0"/>
                <a:buChar char="•"/>
              </a:pPr>
              <a:r>
                <a:rPr lang="en-US" sz="1600" b="0" i="0" dirty="0">
                  <a:solidFill>
                    <a:srgbClr val="FFFFFF"/>
                  </a:solidFill>
                  <a:effectLst/>
                  <a:latin typeface="PTSansRegular"/>
                </a:rPr>
                <a:t>German hospitals recommend the use of disposable towels in bathrooms </a:t>
              </a:r>
              <a:br>
                <a:rPr lang="en-US" sz="1600" b="0" i="0" dirty="0">
                  <a:solidFill>
                    <a:srgbClr val="FFFFFF"/>
                  </a:solidFill>
                  <a:effectLst/>
                  <a:latin typeface="PTSansRegular"/>
                </a:rPr>
              </a:br>
              <a:r>
                <a:rPr lang="en-US" sz="1600" b="0" i="0" dirty="0">
                  <a:solidFill>
                    <a:srgbClr val="FFFFFF"/>
                  </a:solidFill>
                  <a:effectLst/>
                  <a:latin typeface="PTSansRegular"/>
                </a:rPr>
                <a:t>due to their excellent hygienic properties</a:t>
              </a:r>
              <a:r>
                <a:rPr lang="en-US" sz="800" b="0" i="0" dirty="0">
                  <a:solidFill>
                    <a:srgbClr val="FFFFFF"/>
                  </a:solidFill>
                  <a:effectLst/>
                  <a:latin typeface="PTSansRegular"/>
                </a:rPr>
                <a:t>.  </a:t>
              </a:r>
              <a:br>
                <a:rPr lang="en-US" sz="800" b="0" i="0" dirty="0">
                  <a:solidFill>
                    <a:srgbClr val="FFFFFF"/>
                  </a:solidFill>
                  <a:effectLst/>
                  <a:latin typeface="PTSansRegular"/>
                </a:rPr>
              </a:br>
              <a:r>
                <a:rPr lang="en-US" sz="800" b="0" i="0" dirty="0">
                  <a:solidFill>
                    <a:srgbClr val="FFFFFF"/>
                  </a:solidFill>
                  <a:effectLst/>
                  <a:latin typeface="PTSansRegular"/>
                </a:rPr>
                <a:t>  </a:t>
              </a:r>
              <a:endParaRPr lang="en-US" sz="1600" b="0" i="0" dirty="0">
                <a:solidFill>
                  <a:srgbClr val="FFFFFF"/>
                </a:solidFill>
                <a:effectLst/>
                <a:latin typeface="PTSansRegular"/>
              </a:endParaRPr>
            </a:p>
            <a:p>
              <a:pPr marL="285750" indent="-285750">
                <a:lnSpc>
                  <a:spcPct val="85000"/>
                </a:lnSpc>
                <a:spcBef>
                  <a:spcPts val="450"/>
                </a:spcBef>
                <a:buFont typeface="Arial" panose="020B0604020202020204" pitchFamily="34" charset="0"/>
                <a:buChar char="•"/>
              </a:pPr>
              <a:r>
                <a:rPr lang="en-US" sz="1600" b="0" i="0" dirty="0">
                  <a:solidFill>
                    <a:srgbClr val="FFFFFF"/>
                  </a:solidFill>
                  <a:effectLst/>
                  <a:latin typeface="PTSansRegular"/>
                </a:rPr>
                <a:t>The French Hospital Hygiene Society, SF2H1, advises against the use </a:t>
              </a:r>
              <a:br>
                <a:rPr lang="en-US" sz="1600" b="0" i="0" dirty="0">
                  <a:solidFill>
                    <a:srgbClr val="FFFFFF"/>
                  </a:solidFill>
                  <a:effectLst/>
                  <a:latin typeface="PTSansRegular"/>
                </a:rPr>
              </a:br>
              <a:r>
                <a:rPr lang="en-US" sz="1600" b="0" i="0" dirty="0">
                  <a:solidFill>
                    <a:srgbClr val="FFFFFF"/>
                  </a:solidFill>
                  <a:effectLst/>
                  <a:latin typeface="PTSansRegular"/>
                </a:rPr>
                <a:t>of electrical devices in hospitals and advises the use of paper towels </a:t>
              </a:r>
              <a:br>
                <a:rPr lang="en-US" sz="1600" b="0" i="0" dirty="0">
                  <a:solidFill>
                    <a:srgbClr val="FFFFFF"/>
                  </a:solidFill>
                  <a:effectLst/>
                  <a:latin typeface="PTSansRegular"/>
                </a:rPr>
              </a:br>
              <a:r>
                <a:rPr lang="en-US" sz="1600" b="0" i="0" dirty="0">
                  <a:solidFill>
                    <a:srgbClr val="FFFFFF"/>
                  </a:solidFill>
                  <a:effectLst/>
                  <a:latin typeface="PTSansRegular"/>
                </a:rPr>
                <a:t>to minimize infections.</a:t>
              </a:r>
              <a:endParaRPr lang="it-IT" sz="1600" b="0" i="0" dirty="0">
                <a:solidFill>
                  <a:srgbClr val="FFFFFF"/>
                </a:solidFill>
                <a:effectLst/>
                <a:latin typeface="PTSansRegular"/>
              </a:endParaRPr>
            </a:p>
          </p:txBody>
        </p:sp>
      </p:grpSp>
      <p:grpSp>
        <p:nvGrpSpPr>
          <p:cNvPr id="14" name="Gruppo 13">
            <a:extLst>
              <a:ext uri="{FF2B5EF4-FFF2-40B4-BE49-F238E27FC236}">
                <a16:creationId xmlns:a16="http://schemas.microsoft.com/office/drawing/2014/main" id="{CC1F5959-47D0-FF63-182F-ED0B1697317B}"/>
              </a:ext>
            </a:extLst>
          </p:cNvPr>
          <p:cNvGrpSpPr/>
          <p:nvPr/>
        </p:nvGrpSpPr>
        <p:grpSpPr>
          <a:xfrm>
            <a:off x="163336" y="5355537"/>
            <a:ext cx="7286225" cy="1502463"/>
            <a:chOff x="185402" y="5213483"/>
            <a:chExt cx="7286225" cy="1502463"/>
          </a:xfrm>
        </p:grpSpPr>
        <p:pic>
          <p:nvPicPr>
            <p:cNvPr id="15" name="Immagine 14">
              <a:extLst>
                <a:ext uri="{FF2B5EF4-FFF2-40B4-BE49-F238E27FC236}">
                  <a16:creationId xmlns:a16="http://schemas.microsoft.com/office/drawing/2014/main" id="{61B47EAC-A0CD-45FD-A123-0D0313797699}"/>
                </a:ext>
              </a:extLst>
            </p:cNvPr>
            <p:cNvPicPr>
              <a:picLocks noChangeAspect="1"/>
            </p:cNvPicPr>
            <p:nvPr/>
          </p:nvPicPr>
          <p:blipFill>
            <a:blip r:embed="rId7"/>
            <a:stretch>
              <a:fillRect/>
            </a:stretch>
          </p:blipFill>
          <p:spPr>
            <a:xfrm>
              <a:off x="185402" y="5344734"/>
              <a:ext cx="1092857" cy="985715"/>
            </a:xfrm>
            <a:prstGeom prst="rect">
              <a:avLst/>
            </a:prstGeom>
          </p:spPr>
        </p:pic>
        <p:sp>
          <p:nvSpPr>
            <p:cNvPr id="19" name="CasellaDiTesto 18">
              <a:extLst>
                <a:ext uri="{FF2B5EF4-FFF2-40B4-BE49-F238E27FC236}">
                  <a16:creationId xmlns:a16="http://schemas.microsoft.com/office/drawing/2014/main" id="{E91B7C01-F9A5-4C4E-B9C7-6BBA303A8AF4}"/>
                </a:ext>
              </a:extLst>
            </p:cNvPr>
            <p:cNvSpPr txBox="1"/>
            <p:nvPr/>
          </p:nvSpPr>
          <p:spPr>
            <a:xfrm>
              <a:off x="1395925" y="5213483"/>
              <a:ext cx="6075702" cy="1502463"/>
            </a:xfrm>
            <a:prstGeom prst="rect">
              <a:avLst/>
            </a:prstGeom>
            <a:noFill/>
          </p:spPr>
          <p:txBody>
            <a:bodyPr wrap="none" rtlCol="0">
              <a:spAutoFit/>
            </a:bodyPr>
            <a:lstStyle/>
            <a:p>
              <a:pPr>
                <a:lnSpc>
                  <a:spcPct val="85000"/>
                </a:lnSpc>
                <a:spcBef>
                  <a:spcPts val="450"/>
                </a:spcBef>
              </a:pPr>
              <a:r>
                <a:rPr lang="en-US" b="1" u="sng" cap="all" dirty="0">
                  <a:solidFill>
                    <a:srgbClr val="FFFFFF"/>
                  </a:solidFill>
                  <a:latin typeface="Antic Slab"/>
                </a:rPr>
                <a:t>GOVERNMENTS AND AUTHORITIES INVOLVED IN HYGIENE</a:t>
              </a:r>
            </a:p>
            <a:p>
              <a:pPr>
                <a:lnSpc>
                  <a:spcPct val="85000"/>
                </a:lnSpc>
                <a:spcBef>
                  <a:spcPts val="450"/>
                </a:spcBef>
              </a:pPr>
              <a:r>
                <a:rPr lang="en-US" sz="1600" dirty="0">
                  <a:solidFill>
                    <a:srgbClr val="FFFF00"/>
                  </a:solidFill>
                  <a:effectLst>
                    <a:outerShdw blurRad="38100" dist="38100" dir="2700000" algn="tl">
                      <a:srgbClr val="000000">
                        <a:alpha val="43137"/>
                      </a:srgbClr>
                    </a:outerShdw>
                  </a:effectLst>
                  <a:latin typeface="PTSansRegular"/>
                </a:rPr>
                <a:t>They recommend disposable towels</a:t>
              </a:r>
            </a:p>
            <a:p>
              <a:pPr>
                <a:lnSpc>
                  <a:spcPct val="85000"/>
                </a:lnSpc>
                <a:spcBef>
                  <a:spcPts val="450"/>
                </a:spcBef>
              </a:pPr>
              <a:r>
                <a:rPr lang="en-US" sz="1600" dirty="0">
                  <a:solidFill>
                    <a:srgbClr val="FFFFFF"/>
                  </a:solidFill>
                  <a:latin typeface="PTSansRegular"/>
                </a:rPr>
                <a:t>Public hygiene standards require disposable towels to be placed </a:t>
              </a:r>
              <a:br>
                <a:rPr lang="en-US" sz="1600" dirty="0">
                  <a:solidFill>
                    <a:srgbClr val="FFFFFF"/>
                  </a:solidFill>
                  <a:latin typeface="PTSansRegular"/>
                </a:rPr>
              </a:br>
              <a:r>
                <a:rPr lang="en-US" sz="1600" dirty="0">
                  <a:solidFill>
                    <a:srgbClr val="FFFFFF"/>
                  </a:solidFill>
                  <a:latin typeface="PTSansRegular"/>
                </a:rPr>
                <a:t>in bathrooms adjacent to kitchens. </a:t>
              </a:r>
              <a:br>
                <a:rPr lang="en-US" sz="1600" dirty="0">
                  <a:solidFill>
                    <a:srgbClr val="FFFFFF"/>
                  </a:solidFill>
                  <a:latin typeface="PTSansRegular"/>
                </a:rPr>
              </a:br>
              <a:br>
                <a:rPr lang="en-US" sz="1600" dirty="0">
                  <a:solidFill>
                    <a:srgbClr val="FFFFFF"/>
                  </a:solidFill>
                  <a:latin typeface="PTSansRegular"/>
                </a:rPr>
              </a:br>
              <a:r>
                <a:rPr lang="en-US" sz="1600" dirty="0">
                  <a:solidFill>
                    <a:srgbClr val="FFFFFF"/>
                  </a:solidFill>
                  <a:latin typeface="PTSansRegular"/>
                </a:rPr>
                <a:t>Jet air dryers tend to contaminate the air and surfaces.</a:t>
              </a:r>
              <a:r>
                <a:rPr lang="it-IT" sz="1600" dirty="0">
                  <a:solidFill>
                    <a:srgbClr val="FFFFFF"/>
                  </a:solidFill>
                  <a:latin typeface="PTSansRegular"/>
                </a:rPr>
                <a:t> </a:t>
              </a:r>
              <a:endParaRPr lang="it-IT" sz="1600" b="1" dirty="0">
                <a:solidFill>
                  <a:srgbClr val="FFFF00"/>
                </a:solidFill>
                <a:effectLst>
                  <a:outerShdw blurRad="38100" dist="38100" dir="2700000" algn="tl">
                    <a:srgbClr val="000000">
                      <a:alpha val="43137"/>
                    </a:srgbClr>
                  </a:outerShdw>
                </a:effectLst>
                <a:latin typeface="PTSansRegular"/>
              </a:endParaRPr>
            </a:p>
          </p:txBody>
        </p:sp>
      </p:grpSp>
    </p:spTree>
    <p:extLst>
      <p:ext uri="{BB962C8B-B14F-4D97-AF65-F5344CB8AC3E}">
        <p14:creationId xmlns:p14="http://schemas.microsoft.com/office/powerpoint/2010/main" val="69950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uppo 6">
            <a:extLst>
              <a:ext uri="{FF2B5EF4-FFF2-40B4-BE49-F238E27FC236}">
                <a16:creationId xmlns:a16="http://schemas.microsoft.com/office/drawing/2014/main" id="{2E0B3B6A-D7A8-90BF-FF0D-864E2E3584B6}"/>
              </a:ext>
            </a:extLst>
          </p:cNvPr>
          <p:cNvGrpSpPr/>
          <p:nvPr/>
        </p:nvGrpSpPr>
        <p:grpSpPr>
          <a:xfrm>
            <a:off x="-8709" y="-11223"/>
            <a:ext cx="9155113" cy="793404"/>
            <a:chOff x="-8709" y="-11223"/>
            <a:chExt cx="9155113" cy="793404"/>
          </a:xfrm>
        </p:grpSpPr>
        <p:sp>
          <p:nvSpPr>
            <p:cNvPr id="2" name="Rectangle 12">
              <a:extLst>
                <a:ext uri="{FF2B5EF4-FFF2-40B4-BE49-F238E27FC236}">
                  <a16:creationId xmlns:a16="http://schemas.microsoft.com/office/drawing/2014/main" id="{43F2685B-03EB-4013-9553-31C17B7DDD3A}"/>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3" name="Picture 3">
              <a:extLst>
                <a:ext uri="{FF2B5EF4-FFF2-40B4-BE49-F238E27FC236}">
                  <a16:creationId xmlns:a16="http://schemas.microsoft.com/office/drawing/2014/main" id="{B6BE222E-2F87-42F6-AB0E-2465782550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sp>
        <p:nvSpPr>
          <p:cNvPr id="6150"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2</a:t>
            </a:fld>
            <a:endParaRPr lang="it-IT" altLang="it-IT" sz="1600">
              <a:solidFill>
                <a:schemeClr val="bg1"/>
              </a:solidFill>
            </a:endParaRPr>
          </a:p>
        </p:txBody>
      </p:sp>
      <p:sp>
        <p:nvSpPr>
          <p:cNvPr id="10" name="Text Box 3"/>
          <p:cNvSpPr txBox="1">
            <a:spLocks noChangeArrowheads="1"/>
          </p:cNvSpPr>
          <p:nvPr/>
        </p:nvSpPr>
        <p:spPr bwMode="auto">
          <a:xfrm>
            <a:off x="467544" y="2133145"/>
            <a:ext cx="8461375" cy="452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6" tIns="46803" rIns="93606" bIns="46803">
            <a:spAutoFit/>
          </a:bodyPr>
          <a:lstStyle>
            <a:lvl1pPr defTabSz="936625">
              <a:tabLst>
                <a:tab pos="381000" algn="l"/>
              </a:tabLst>
              <a:defRPr sz="2400">
                <a:solidFill>
                  <a:schemeClr val="tx1"/>
                </a:solidFill>
                <a:latin typeface="Times New Roman" pitchFamily="18" charset="0"/>
              </a:defRPr>
            </a:lvl1pPr>
            <a:lvl2pPr marL="466725" defTabSz="936625">
              <a:tabLst>
                <a:tab pos="381000" algn="l"/>
              </a:tabLst>
              <a:defRPr sz="2400">
                <a:solidFill>
                  <a:schemeClr val="tx1"/>
                </a:solidFill>
                <a:latin typeface="Times New Roman" pitchFamily="18" charset="0"/>
              </a:defRPr>
            </a:lvl2pPr>
            <a:lvl3pPr marL="936625" defTabSz="936625">
              <a:tabLst>
                <a:tab pos="381000" algn="l"/>
              </a:tabLst>
              <a:defRPr sz="2400">
                <a:solidFill>
                  <a:schemeClr val="tx1"/>
                </a:solidFill>
                <a:latin typeface="Times New Roman" pitchFamily="18" charset="0"/>
              </a:defRPr>
            </a:lvl3pPr>
            <a:lvl4pPr marL="1403350" defTabSz="936625">
              <a:tabLst>
                <a:tab pos="381000" algn="l"/>
              </a:tabLst>
              <a:defRPr sz="2400">
                <a:solidFill>
                  <a:schemeClr val="tx1"/>
                </a:solidFill>
                <a:latin typeface="Times New Roman" pitchFamily="18" charset="0"/>
              </a:defRPr>
            </a:lvl4pPr>
            <a:lvl5pPr marL="1873250" defTabSz="936625">
              <a:tabLst>
                <a:tab pos="381000" algn="l"/>
              </a:tabLst>
              <a:defRPr sz="2400">
                <a:solidFill>
                  <a:schemeClr val="tx1"/>
                </a:solidFill>
                <a:latin typeface="Times New Roman" pitchFamily="18" charset="0"/>
              </a:defRPr>
            </a:lvl5pPr>
            <a:lvl6pPr marL="2330450" defTabSz="936625" eaLnBrk="0" fontAlgn="base" hangingPunct="0">
              <a:spcBef>
                <a:spcPct val="0"/>
              </a:spcBef>
              <a:spcAft>
                <a:spcPct val="0"/>
              </a:spcAft>
              <a:tabLst>
                <a:tab pos="381000" algn="l"/>
              </a:tabLst>
              <a:defRPr sz="2400">
                <a:solidFill>
                  <a:schemeClr val="tx1"/>
                </a:solidFill>
                <a:latin typeface="Times New Roman" pitchFamily="18" charset="0"/>
              </a:defRPr>
            </a:lvl6pPr>
            <a:lvl7pPr marL="2787650" defTabSz="936625" eaLnBrk="0" fontAlgn="base" hangingPunct="0">
              <a:spcBef>
                <a:spcPct val="0"/>
              </a:spcBef>
              <a:spcAft>
                <a:spcPct val="0"/>
              </a:spcAft>
              <a:tabLst>
                <a:tab pos="381000" algn="l"/>
              </a:tabLst>
              <a:defRPr sz="2400">
                <a:solidFill>
                  <a:schemeClr val="tx1"/>
                </a:solidFill>
                <a:latin typeface="Times New Roman" pitchFamily="18" charset="0"/>
              </a:defRPr>
            </a:lvl7pPr>
            <a:lvl8pPr marL="3244850" defTabSz="936625" eaLnBrk="0" fontAlgn="base" hangingPunct="0">
              <a:spcBef>
                <a:spcPct val="0"/>
              </a:spcBef>
              <a:spcAft>
                <a:spcPct val="0"/>
              </a:spcAft>
              <a:tabLst>
                <a:tab pos="381000" algn="l"/>
              </a:tabLst>
              <a:defRPr sz="2400">
                <a:solidFill>
                  <a:schemeClr val="tx1"/>
                </a:solidFill>
                <a:latin typeface="Times New Roman" pitchFamily="18" charset="0"/>
              </a:defRPr>
            </a:lvl8pPr>
            <a:lvl9pPr marL="3702050" defTabSz="936625" eaLnBrk="0" fontAlgn="base" hangingPunct="0">
              <a:spcBef>
                <a:spcPct val="0"/>
              </a:spcBef>
              <a:spcAft>
                <a:spcPct val="0"/>
              </a:spcAft>
              <a:tabLst>
                <a:tab pos="381000" algn="l"/>
              </a:tabLst>
              <a:defRPr sz="2400">
                <a:solidFill>
                  <a:schemeClr val="tx1"/>
                </a:solidFill>
                <a:latin typeface="Times New Roman" pitchFamily="18" charset="0"/>
              </a:defRPr>
            </a:lvl9pPr>
          </a:lstStyle>
          <a:p>
            <a:pPr marL="355600" lvl="1" indent="-355600" eaLnBrk="1" fontAlgn="auto" hangingPunct="1">
              <a:lnSpc>
                <a:spcPct val="80000"/>
              </a:lnSpc>
              <a:spcBef>
                <a:spcPts val="1200"/>
              </a:spcBef>
              <a:spcAft>
                <a:spcPts val="0"/>
              </a:spcAft>
              <a:buClr>
                <a:srgbClr val="FF0000"/>
              </a:buClr>
              <a:buFont typeface="Arial" pitchFamily="34" charset="0"/>
              <a:buChar char="•"/>
              <a:tabLst>
                <a:tab pos="355600" algn="l"/>
              </a:tabLst>
              <a:defRPr/>
            </a:pPr>
            <a:r>
              <a:rPr lang="en-US" sz="2000" b="1" dirty="0">
                <a:latin typeface="Calibri" pitchFamily="34" charset="0"/>
                <a:cs typeface="Calibri" pitchFamily="34" charset="0"/>
              </a:rPr>
              <a:t>the </a:t>
            </a:r>
            <a:r>
              <a:rPr lang="en-US" sz="2000" b="1" dirty="0">
                <a:solidFill>
                  <a:srgbClr val="00579F"/>
                </a:solidFill>
                <a:effectLst>
                  <a:outerShdw blurRad="38100" dist="38100" dir="2700000" algn="tl">
                    <a:srgbClr val="000000">
                      <a:alpha val="43137"/>
                    </a:srgbClr>
                  </a:outerShdw>
                </a:effectLst>
                <a:latin typeface="Calibri" pitchFamily="34" charset="0"/>
                <a:cs typeface="Calibri" pitchFamily="34" charset="0"/>
              </a:rPr>
              <a:t>AFH</a:t>
            </a:r>
            <a:r>
              <a:rPr lang="en-US" sz="2000" b="1" dirty="0">
                <a:latin typeface="Calibri" pitchFamily="34" charset="0"/>
                <a:cs typeface="Calibri" pitchFamily="34" charset="0"/>
              </a:rPr>
              <a:t> (Away From Home) </a:t>
            </a:r>
            <a:r>
              <a:rPr lang="en-US" sz="2000" b="1" dirty="0">
                <a:solidFill>
                  <a:srgbClr val="00579F"/>
                </a:solidFill>
                <a:effectLst>
                  <a:outerShdw blurRad="38100" dist="38100" dir="2700000" algn="tl">
                    <a:srgbClr val="000000">
                      <a:alpha val="43137"/>
                    </a:srgbClr>
                  </a:outerShdw>
                </a:effectLst>
                <a:latin typeface="Calibri" pitchFamily="34" charset="0"/>
                <a:cs typeface="Calibri" pitchFamily="34" charset="0"/>
              </a:rPr>
              <a:t>Tissue Products and how they help to achieve a superior level of Hygiene.</a:t>
            </a:r>
          </a:p>
          <a:p>
            <a:pPr marL="355600" lvl="1" indent="-355600" eaLnBrk="1" fontAlgn="auto" hangingPunct="1">
              <a:lnSpc>
                <a:spcPct val="80000"/>
              </a:lnSpc>
              <a:spcBef>
                <a:spcPts val="1200"/>
              </a:spcBef>
              <a:spcAft>
                <a:spcPts val="0"/>
              </a:spcAft>
              <a:buClr>
                <a:srgbClr val="FF0000"/>
              </a:buClr>
              <a:buFont typeface="Arial" pitchFamily="34" charset="0"/>
              <a:buChar char="•"/>
              <a:tabLst>
                <a:tab pos="355600" algn="l"/>
              </a:tabLst>
              <a:defRPr/>
            </a:pPr>
            <a:r>
              <a:rPr lang="en-US" sz="2000" b="1" dirty="0">
                <a:solidFill>
                  <a:srgbClr val="00579F"/>
                </a:solidFill>
                <a:effectLst>
                  <a:outerShdw blurRad="38100" dist="38100" dir="2700000" algn="tl">
                    <a:srgbClr val="000000">
                      <a:alpha val="43137"/>
                    </a:srgbClr>
                  </a:outerShdw>
                </a:effectLst>
                <a:latin typeface="Calibri" pitchFamily="34" charset="0"/>
                <a:cs typeface="Calibri" pitchFamily="34" charset="0"/>
              </a:rPr>
              <a:t>the results of the </a:t>
            </a:r>
            <a:r>
              <a:rPr lang="en-US" sz="2000" b="1" dirty="0">
                <a:solidFill>
                  <a:srgbClr val="FF0000"/>
                </a:solidFill>
                <a:effectLst>
                  <a:outerShdw blurRad="38100" dist="38100" dir="2700000" algn="tl">
                    <a:srgbClr val="000000">
                      <a:alpha val="43137"/>
                    </a:srgbClr>
                  </a:outerShdw>
                </a:effectLst>
                <a:latin typeface="Calibri" pitchFamily="34" charset="0"/>
                <a:cs typeface="Calibri" pitchFamily="34" charset="0"/>
              </a:rPr>
              <a:t>Hygiene studies </a:t>
            </a:r>
            <a:r>
              <a:rPr lang="en-US" sz="2000" b="1" dirty="0">
                <a:latin typeface="Calibri" pitchFamily="34" charset="0"/>
                <a:cs typeface="Calibri" pitchFamily="34" charset="0"/>
              </a:rPr>
              <a:t>supported by ETS and conducted </a:t>
            </a:r>
            <a:br>
              <a:rPr lang="en-US" sz="2000" b="1" dirty="0">
                <a:latin typeface="Calibri" pitchFamily="34" charset="0"/>
                <a:cs typeface="Calibri" pitchFamily="34" charset="0"/>
              </a:rPr>
            </a:br>
            <a:r>
              <a:rPr lang="en-US" sz="2000" b="1" dirty="0">
                <a:latin typeface="Calibri" pitchFamily="34" charset="0"/>
                <a:cs typeface="Calibri" pitchFamily="34" charset="0"/>
              </a:rPr>
              <a:t>by the </a:t>
            </a:r>
            <a:r>
              <a:rPr lang="en-US" sz="2000" b="1" dirty="0">
                <a:solidFill>
                  <a:srgbClr val="00579F"/>
                </a:solidFill>
                <a:effectLst>
                  <a:outerShdw blurRad="38100" dist="38100" dir="2700000" algn="tl">
                    <a:srgbClr val="000000">
                      <a:alpha val="43137"/>
                    </a:srgbClr>
                  </a:outerShdw>
                </a:effectLst>
                <a:latin typeface="Calibri" pitchFamily="34" charset="0"/>
                <a:cs typeface="Calibri" pitchFamily="34" charset="0"/>
              </a:rPr>
              <a:t>Westminster University, by</a:t>
            </a:r>
            <a:r>
              <a:rPr lang="it-IT" sz="2000" b="1" dirty="0">
                <a:solidFill>
                  <a:srgbClr val="00579F"/>
                </a:solidFill>
                <a:effectLst>
                  <a:outerShdw blurRad="38100" dist="38100" dir="2700000" algn="tl">
                    <a:srgbClr val="000000">
                      <a:alpha val="43137"/>
                    </a:srgbClr>
                  </a:outerShdw>
                </a:effectLst>
                <a:latin typeface="Calibri" pitchFamily="34" charset="0"/>
                <a:cs typeface="Calibri" pitchFamily="34" charset="0"/>
              </a:rPr>
              <a:t> Eurofins-Inlab, </a:t>
            </a:r>
            <a:r>
              <a:rPr lang="en-US" sz="2000" b="1" dirty="0">
                <a:latin typeface="Calibri" pitchFamily="34" charset="0"/>
                <a:cs typeface="Calibri" pitchFamily="34" charset="0"/>
              </a:rPr>
              <a:t>the conclusions </a:t>
            </a:r>
            <a:br>
              <a:rPr lang="en-US" sz="2000" b="1" dirty="0">
                <a:latin typeface="Calibri" pitchFamily="34" charset="0"/>
                <a:cs typeface="Calibri" pitchFamily="34" charset="0"/>
              </a:rPr>
            </a:br>
            <a:r>
              <a:rPr lang="en-US" sz="2000" b="1" dirty="0">
                <a:latin typeface="Calibri" pitchFamily="34" charset="0"/>
                <a:cs typeface="Calibri" pitchFamily="34" charset="0"/>
              </a:rPr>
              <a:t>of the scientific  article on </a:t>
            </a:r>
            <a:r>
              <a:rPr lang="en-US" sz="2000" b="1" dirty="0">
                <a:solidFill>
                  <a:srgbClr val="00579F"/>
                </a:solidFill>
                <a:effectLst>
                  <a:outerShdw blurRad="38100" dist="38100" dir="2700000" algn="tl">
                    <a:srgbClr val="000000">
                      <a:alpha val="43137"/>
                    </a:srgbClr>
                  </a:outerShdw>
                </a:effectLst>
                <a:latin typeface="Calibri" pitchFamily="34" charset="0"/>
                <a:cs typeface="Calibri" pitchFamily="34" charset="0"/>
              </a:rPr>
              <a:t>Mayo Clinic</a:t>
            </a:r>
            <a:r>
              <a:rPr lang="en-US" sz="2000" b="1" dirty="0">
                <a:latin typeface="Calibri" pitchFamily="34" charset="0"/>
                <a:cs typeface="Calibri" pitchFamily="34" charset="0"/>
              </a:rPr>
              <a:t> </a:t>
            </a:r>
            <a:r>
              <a:rPr lang="en-US" sz="2000" b="1" dirty="0">
                <a:solidFill>
                  <a:srgbClr val="00579F"/>
                </a:solidFill>
                <a:effectLst>
                  <a:outerShdw blurRad="38100" dist="38100" dir="2700000" algn="tl">
                    <a:srgbClr val="000000">
                      <a:alpha val="43137"/>
                    </a:srgbClr>
                  </a:outerShdw>
                </a:effectLst>
                <a:latin typeface="Calibri" pitchFamily="34" charset="0"/>
                <a:cs typeface="Calibri" pitchFamily="34" charset="0"/>
              </a:rPr>
              <a:t>Proceedings</a:t>
            </a:r>
            <a:r>
              <a:rPr lang="en-US" sz="2000" b="1" dirty="0">
                <a:latin typeface="Calibri" pitchFamily="34" charset="0"/>
                <a:cs typeface="Calibri" pitchFamily="34" charset="0"/>
              </a:rPr>
              <a:t> and </a:t>
            </a:r>
            <a:r>
              <a:rPr lang="en-US" sz="2000" b="1" dirty="0">
                <a:solidFill>
                  <a:srgbClr val="00579F"/>
                </a:solidFill>
                <a:effectLst>
                  <a:outerShdw blurRad="38100" dist="38100" dir="2700000" algn="tl">
                    <a:srgbClr val="000000">
                      <a:alpha val="43137"/>
                    </a:srgbClr>
                  </a:outerShdw>
                </a:effectLst>
                <a:latin typeface="Calibri" pitchFamily="34" charset="0"/>
                <a:cs typeface="Calibri" pitchFamily="34" charset="0"/>
              </a:rPr>
              <a:t>Consensus Statement </a:t>
            </a:r>
            <a:r>
              <a:rPr lang="en-US" sz="2000" b="1" dirty="0">
                <a:latin typeface="Calibri" pitchFamily="34" charset="0"/>
                <a:cs typeface="Calibri" pitchFamily="34" charset="0"/>
              </a:rPr>
              <a:t>of a Panel of </a:t>
            </a:r>
            <a:r>
              <a:rPr lang="en-US" sz="2000" b="1" dirty="0">
                <a:solidFill>
                  <a:srgbClr val="00579F"/>
                </a:solidFill>
                <a:effectLst>
                  <a:outerShdw blurRad="38100" dist="38100" dir="2700000" algn="tl">
                    <a:srgbClr val="000000">
                      <a:alpha val="43137"/>
                    </a:srgbClr>
                  </a:outerShdw>
                </a:effectLst>
                <a:latin typeface="Calibri" pitchFamily="34" charset="0"/>
                <a:cs typeface="Calibri" pitchFamily="34" charset="0"/>
              </a:rPr>
              <a:t>six </a:t>
            </a:r>
            <a:r>
              <a:rPr lang="it-IT" sz="2000" b="1" dirty="0">
                <a:solidFill>
                  <a:srgbClr val="00579F"/>
                </a:solidFill>
                <a:effectLst>
                  <a:outerShdw blurRad="38100" dist="38100" dir="2700000" algn="tl">
                    <a:srgbClr val="000000">
                      <a:alpha val="43137"/>
                    </a:srgbClr>
                  </a:outerShdw>
                </a:effectLst>
                <a:latin typeface="Calibri" pitchFamily="34" charset="0"/>
                <a:cs typeface="Calibri" pitchFamily="34" charset="0"/>
              </a:rPr>
              <a:t>eminent Microbiologists.</a:t>
            </a:r>
            <a:endParaRPr lang="en-US" sz="2000" b="1" dirty="0">
              <a:solidFill>
                <a:srgbClr val="00579F"/>
              </a:solidFill>
              <a:effectLst>
                <a:outerShdw blurRad="38100" dist="38100" dir="2700000" algn="tl">
                  <a:srgbClr val="000000">
                    <a:alpha val="43137"/>
                  </a:srgbClr>
                </a:outerShdw>
              </a:effectLst>
              <a:latin typeface="Calibri" pitchFamily="34" charset="0"/>
              <a:cs typeface="Calibri" pitchFamily="34" charset="0"/>
            </a:endParaRPr>
          </a:p>
          <a:p>
            <a:pPr marL="355600" lvl="1" indent="-355600" eaLnBrk="1" fontAlgn="auto" hangingPunct="1">
              <a:lnSpc>
                <a:spcPct val="80000"/>
              </a:lnSpc>
              <a:spcBef>
                <a:spcPts val="1200"/>
              </a:spcBef>
              <a:spcAft>
                <a:spcPts val="0"/>
              </a:spcAft>
              <a:buClr>
                <a:srgbClr val="FF0000"/>
              </a:buClr>
              <a:buFont typeface="Arial" pitchFamily="34" charset="0"/>
              <a:buChar char="•"/>
              <a:tabLst>
                <a:tab pos="355600" algn="l"/>
              </a:tabLst>
              <a:defRPr/>
            </a:pPr>
            <a:r>
              <a:rPr lang="en-US" sz="2000" b="1" dirty="0">
                <a:latin typeface="Calibri" pitchFamily="34" charset="0"/>
                <a:cs typeface="Calibri" pitchFamily="34" charset="0"/>
              </a:rPr>
              <a:t>the indications provided by the </a:t>
            </a:r>
            <a:r>
              <a:rPr lang="en-US" sz="2000" b="1" dirty="0">
                <a:solidFill>
                  <a:srgbClr val="00579F"/>
                </a:solidFill>
                <a:effectLst>
                  <a:outerShdw blurRad="38100" dist="38100" dir="2700000" algn="tl">
                    <a:srgbClr val="000000">
                      <a:alpha val="43137"/>
                    </a:srgbClr>
                  </a:outerShdw>
                </a:effectLst>
                <a:latin typeface="Calibri" pitchFamily="34" charset="0"/>
                <a:cs typeface="Calibri" pitchFamily="34" charset="0"/>
              </a:rPr>
              <a:t>leading Worldwide Health Authorities </a:t>
            </a:r>
            <a:r>
              <a:rPr lang="en-US" sz="2000" b="1" dirty="0">
                <a:latin typeface="Calibri" pitchFamily="34" charset="0"/>
                <a:cs typeface="Calibri" pitchFamily="34" charset="0"/>
              </a:rPr>
              <a:t>(which are perfectly consistent with the outcome of our studies)</a:t>
            </a:r>
            <a:endParaRPr lang="it-IT" sz="2000" b="1" dirty="0">
              <a:latin typeface="Calibri" pitchFamily="34" charset="0"/>
              <a:cs typeface="Calibri" pitchFamily="34" charset="0"/>
            </a:endParaRPr>
          </a:p>
          <a:p>
            <a:pPr marL="342900" indent="-342900" eaLnBrk="1" fontAlgn="auto" hangingPunct="1">
              <a:lnSpc>
                <a:spcPct val="80000"/>
              </a:lnSpc>
              <a:spcBef>
                <a:spcPts val="1200"/>
              </a:spcBef>
              <a:spcAft>
                <a:spcPts val="0"/>
              </a:spcAft>
              <a:buClr>
                <a:srgbClr val="FF0000"/>
              </a:buClr>
              <a:buFont typeface="Arial" pitchFamily="34" charset="0"/>
              <a:buChar char="•"/>
              <a:defRPr/>
            </a:pPr>
            <a:r>
              <a:rPr lang="en-US" sz="2000" b="1" dirty="0">
                <a:latin typeface="Calibri" pitchFamily="34" charset="0"/>
                <a:cs typeface="Calibri" pitchFamily="34" charset="0"/>
              </a:rPr>
              <a:t>But doesn't using paper products pose ecological problems? Let's debunk some myths about paper by getting to know it better.</a:t>
            </a:r>
          </a:p>
          <a:p>
            <a:pPr marL="342900" indent="-342900" eaLnBrk="1" fontAlgn="auto" hangingPunct="1">
              <a:lnSpc>
                <a:spcPct val="80000"/>
              </a:lnSpc>
              <a:spcBef>
                <a:spcPts val="1200"/>
              </a:spcBef>
              <a:spcAft>
                <a:spcPts val="0"/>
              </a:spcAft>
              <a:buClr>
                <a:srgbClr val="FF0000"/>
              </a:buClr>
              <a:buFont typeface="Arial" pitchFamily="34" charset="0"/>
              <a:buChar char="•"/>
              <a:defRPr/>
            </a:pPr>
            <a:r>
              <a:rPr lang="en-US" sz="2000" b="1" dirty="0">
                <a:latin typeface="Calibri" pitchFamily="34" charset="0"/>
                <a:cs typeface="Calibri" pitchFamily="34" charset="0"/>
              </a:rPr>
              <a:t>The basics of paper product sustainability. What are the PRIMARY CONTENTS of this Contest?</a:t>
            </a:r>
          </a:p>
          <a:p>
            <a:pPr marL="342900" indent="-342900" eaLnBrk="1" fontAlgn="auto" hangingPunct="1">
              <a:lnSpc>
                <a:spcPct val="80000"/>
              </a:lnSpc>
              <a:spcBef>
                <a:spcPts val="1200"/>
              </a:spcBef>
              <a:spcAft>
                <a:spcPts val="0"/>
              </a:spcAft>
              <a:buClr>
                <a:srgbClr val="FF0000"/>
              </a:buClr>
              <a:buFont typeface="Arial" pitchFamily="34" charset="0"/>
              <a:buChar char="•"/>
              <a:defRPr/>
            </a:pPr>
            <a:r>
              <a:rPr lang="en-US" sz="2000" b="1" dirty="0">
                <a:latin typeface="Calibri" pitchFamily="34" charset="0"/>
                <a:cs typeface="Calibri" pitchFamily="34" charset="0"/>
              </a:rPr>
              <a:t>Some examples from previous competitions, the «rules of the game»</a:t>
            </a:r>
            <a:r>
              <a:rPr lang="it-IT" sz="2000" b="1" dirty="0">
                <a:latin typeface="Calibri" pitchFamily="34" charset="0"/>
                <a:cs typeface="Calibri" pitchFamily="34" charset="0"/>
              </a:rPr>
              <a:t>.</a:t>
            </a:r>
          </a:p>
          <a:p>
            <a:pPr marL="342900" indent="-342900" eaLnBrk="1" fontAlgn="auto" hangingPunct="1">
              <a:lnSpc>
                <a:spcPct val="80000"/>
              </a:lnSpc>
              <a:spcBef>
                <a:spcPts val="1200"/>
              </a:spcBef>
              <a:spcAft>
                <a:spcPts val="0"/>
              </a:spcAft>
              <a:buClr>
                <a:srgbClr val="FF0000"/>
              </a:buClr>
              <a:buFont typeface="Arial" pitchFamily="34" charset="0"/>
              <a:buChar char="•"/>
              <a:defRPr/>
            </a:pPr>
            <a:endParaRPr lang="it-IT" b="1" dirty="0">
              <a:latin typeface="Calibri" pitchFamily="34" charset="0"/>
              <a:cs typeface="Calibri" pitchFamily="34" charset="0"/>
            </a:endParaRPr>
          </a:p>
        </p:txBody>
      </p:sp>
      <p:sp>
        <p:nvSpPr>
          <p:cNvPr id="11" name="Rectangle 4"/>
          <p:cNvSpPr>
            <a:spLocks noChangeArrowheads="1"/>
          </p:cNvSpPr>
          <p:nvPr/>
        </p:nvSpPr>
        <p:spPr bwMode="auto">
          <a:xfrm>
            <a:off x="1175566" y="32839"/>
            <a:ext cx="6786562" cy="1200329"/>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it-IT" sz="3600" b="1" dirty="0">
                <a:solidFill>
                  <a:srgbClr val="2681B4"/>
                </a:solidFill>
                <a:effectLst>
                  <a:outerShdw blurRad="38100" dist="38100" dir="2700000" algn="tl">
                    <a:srgbClr val="000000">
                      <a:alpha val="43137"/>
                    </a:srgbClr>
                  </a:outerShdw>
                </a:effectLst>
                <a:latin typeface="Arial Narrow" pitchFamily="34" charset="0"/>
                <a:ea typeface="+mj-ea"/>
                <a:cs typeface="+mj-cs"/>
              </a:rPr>
              <a:t>Content of this presentation</a:t>
            </a:r>
          </a:p>
          <a:p>
            <a:pPr algn="ctr" eaLnBrk="1" fontAlgn="auto" hangingPunct="1">
              <a:spcBef>
                <a:spcPts val="0"/>
              </a:spcBef>
              <a:spcAft>
                <a:spcPts val="0"/>
              </a:spcAft>
              <a:defRPr/>
            </a:pPr>
            <a:r>
              <a:rPr lang="it-IT" sz="3600" b="1" dirty="0">
                <a:solidFill>
                  <a:srgbClr val="2681B4"/>
                </a:solidFill>
                <a:effectLst>
                  <a:outerShdw blurRad="38100" dist="38100" dir="2700000" algn="tl">
                    <a:srgbClr val="000000">
                      <a:alpha val="43137"/>
                    </a:srgbClr>
                  </a:outerShdw>
                </a:effectLst>
                <a:latin typeface="Arial Narrow" pitchFamily="34" charset="0"/>
                <a:ea typeface="+mj-ea"/>
                <a:cs typeface="+mj-cs"/>
              </a:rPr>
              <a:t> </a:t>
            </a:r>
          </a:p>
        </p:txBody>
      </p:sp>
      <p:sp>
        <p:nvSpPr>
          <p:cNvPr id="4" name="Rectangle 12">
            <a:extLst>
              <a:ext uri="{FF2B5EF4-FFF2-40B4-BE49-F238E27FC236}">
                <a16:creationId xmlns:a16="http://schemas.microsoft.com/office/drawing/2014/main" id="{A5DA50D6-CA59-7D9C-26E8-7A14B79007AA}"/>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5" name="Picture 1">
            <a:extLst>
              <a:ext uri="{FF2B5EF4-FFF2-40B4-BE49-F238E27FC236}">
                <a16:creationId xmlns:a16="http://schemas.microsoft.com/office/drawing/2014/main" id="{1026009A-A7A9-3470-1ACF-1C817391664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egnaposto numero diapositiva 1">
            <a:extLst>
              <a:ext uri="{FF2B5EF4-FFF2-40B4-BE49-F238E27FC236}">
                <a16:creationId xmlns:a16="http://schemas.microsoft.com/office/drawing/2014/main" id="{DD325EEE-B197-D4AC-AB12-4B540C76545A}"/>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2</a:t>
            </a:fld>
            <a:endParaRPr lang="it-IT" dirty="0"/>
          </a:p>
        </p:txBody>
      </p:sp>
      <p:sp>
        <p:nvSpPr>
          <p:cNvPr id="9" name="CasellaDiTesto 8">
            <a:extLst>
              <a:ext uri="{FF2B5EF4-FFF2-40B4-BE49-F238E27FC236}">
                <a16:creationId xmlns:a16="http://schemas.microsoft.com/office/drawing/2014/main" id="{4CE8B799-2C1B-7147-5A7D-16E417C311F3}"/>
              </a:ext>
            </a:extLst>
          </p:cNvPr>
          <p:cNvSpPr txBox="1"/>
          <p:nvPr/>
        </p:nvSpPr>
        <p:spPr>
          <a:xfrm>
            <a:off x="0" y="924430"/>
            <a:ext cx="9108504" cy="590931"/>
          </a:xfrm>
          <a:prstGeom prst="rect">
            <a:avLst/>
          </a:prstGeom>
          <a:noFill/>
        </p:spPr>
        <p:txBody>
          <a:bodyPr wrap="square">
            <a:spAutoFit/>
          </a:bodyPr>
          <a:lstStyle/>
          <a:p>
            <a:pPr algn="ctr" eaLnBrk="1" fontAlgn="auto" hangingPunct="1">
              <a:lnSpc>
                <a:spcPct val="80000"/>
              </a:lnSpc>
              <a:spcBef>
                <a:spcPts val="1200"/>
              </a:spcBef>
              <a:spcAft>
                <a:spcPts val="0"/>
              </a:spcAft>
              <a:buClr>
                <a:srgbClr val="FF0000"/>
              </a:buClr>
              <a:defRPr/>
            </a:pPr>
            <a:r>
              <a:rPr lang="en-US" sz="2000" b="1" dirty="0">
                <a:latin typeface="Calibri" pitchFamily="34" charset="0"/>
                <a:cs typeface="Calibri" pitchFamily="34" charset="0"/>
              </a:rPr>
              <a:t>This is an introductory presentation to the </a:t>
            </a:r>
            <a:r>
              <a:rPr lang="en-US" sz="2000" b="1" dirty="0">
                <a:solidFill>
                  <a:srgbClr val="00579F"/>
                </a:solidFill>
                <a:effectLst>
                  <a:outerShdw blurRad="38100" dist="38100" dir="2700000" algn="tl">
                    <a:srgbClr val="000000">
                      <a:alpha val="43137"/>
                    </a:srgbClr>
                  </a:outerShdw>
                </a:effectLst>
                <a:latin typeface="Calibri" pitchFamily="34" charset="0"/>
                <a:cs typeface="Calibri" pitchFamily="34" charset="0"/>
              </a:rPr>
              <a:t>ETS  (European Tissue Symposium)</a:t>
            </a:r>
            <a:r>
              <a:rPr lang="en-US" sz="2000" b="1" dirty="0">
                <a:latin typeface="Calibri" pitchFamily="34" charset="0"/>
                <a:cs typeface="Calibri" pitchFamily="34" charset="0"/>
              </a:rPr>
              <a:t>, its main activities and to the </a:t>
            </a:r>
            <a:r>
              <a:rPr lang="en-US" sz="2000" b="1" dirty="0">
                <a:solidFill>
                  <a:srgbClr val="00579F"/>
                </a:solidFill>
                <a:effectLst>
                  <a:outerShdw blurRad="38100" dist="38100" dir="2700000" algn="tl">
                    <a:srgbClr val="000000">
                      <a:alpha val="43137"/>
                    </a:srgbClr>
                  </a:outerShdw>
                </a:effectLst>
                <a:latin typeface="Calibri" pitchFamily="34" charset="0"/>
                <a:cs typeface="Calibri" pitchFamily="34" charset="0"/>
              </a:rPr>
              <a:t>Worldwide Cartoon Contest </a:t>
            </a:r>
            <a:r>
              <a:rPr lang="en-US" sz="2000" b="1" dirty="0">
                <a:latin typeface="Calibri" pitchFamily="34" charset="0"/>
                <a:cs typeface="Calibri" pitchFamily="34" charset="0"/>
              </a:rPr>
              <a:t>being launched in these days.</a:t>
            </a:r>
          </a:p>
        </p:txBody>
      </p:sp>
      <p:sp>
        <p:nvSpPr>
          <p:cNvPr id="13" name="CasellaDiTesto 12">
            <a:extLst>
              <a:ext uri="{FF2B5EF4-FFF2-40B4-BE49-F238E27FC236}">
                <a16:creationId xmlns:a16="http://schemas.microsoft.com/office/drawing/2014/main" id="{F693AD67-9374-11FF-0E29-80FB2BDF43B4}"/>
              </a:ext>
            </a:extLst>
          </p:cNvPr>
          <p:cNvSpPr txBox="1"/>
          <p:nvPr/>
        </p:nvSpPr>
        <p:spPr>
          <a:xfrm>
            <a:off x="755576" y="1509646"/>
            <a:ext cx="6757640" cy="590931"/>
          </a:xfrm>
          <a:prstGeom prst="rect">
            <a:avLst/>
          </a:prstGeom>
          <a:noFill/>
        </p:spPr>
        <p:txBody>
          <a:bodyPr wrap="square">
            <a:spAutoFit/>
          </a:bodyPr>
          <a:lstStyle/>
          <a:p>
            <a:pPr algn="ctr" eaLnBrk="1" fontAlgn="auto" hangingPunct="1">
              <a:lnSpc>
                <a:spcPct val="80000"/>
              </a:lnSpc>
              <a:spcBef>
                <a:spcPts val="1200"/>
              </a:spcBef>
              <a:spcAft>
                <a:spcPts val="0"/>
              </a:spcAft>
              <a:buClr>
                <a:srgbClr val="FF0000"/>
              </a:buClr>
              <a:defRPr/>
            </a:pPr>
            <a:r>
              <a:rPr lang="en-US" sz="2000" b="1" dirty="0">
                <a:latin typeface="Calibri" pitchFamily="34" charset="0"/>
                <a:cs typeface="Calibri" pitchFamily="34" charset="0"/>
              </a:rPr>
              <a:t>In order to provide some background to the participants </a:t>
            </a:r>
            <a:br>
              <a:rPr lang="en-US" sz="2000" b="1" dirty="0">
                <a:latin typeface="Calibri" pitchFamily="34" charset="0"/>
                <a:cs typeface="Calibri" pitchFamily="34" charset="0"/>
              </a:rPr>
            </a:br>
            <a:r>
              <a:rPr lang="en-US" sz="2000" b="1" dirty="0">
                <a:latin typeface="Calibri" pitchFamily="34" charset="0"/>
                <a:cs typeface="Calibri" pitchFamily="34" charset="0"/>
              </a:rPr>
              <a:t>to the contest, this document illustrates: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a:extLst>
              <a:ext uri="{FF2B5EF4-FFF2-40B4-BE49-F238E27FC236}">
                <a16:creationId xmlns:a16="http://schemas.microsoft.com/office/drawing/2014/main" id="{9B516ACC-D879-AEC5-B8B9-4AB6006B5494}"/>
              </a:ext>
            </a:extLst>
          </p:cNvPr>
          <p:cNvGrpSpPr/>
          <p:nvPr/>
        </p:nvGrpSpPr>
        <p:grpSpPr>
          <a:xfrm>
            <a:off x="0" y="-10665"/>
            <a:ext cx="9155113" cy="793404"/>
            <a:chOff x="-8709" y="-11223"/>
            <a:chExt cx="9155113" cy="793404"/>
          </a:xfrm>
        </p:grpSpPr>
        <p:sp>
          <p:nvSpPr>
            <p:cNvPr id="16" name="Rectangle 12">
              <a:extLst>
                <a:ext uri="{FF2B5EF4-FFF2-40B4-BE49-F238E27FC236}">
                  <a16:creationId xmlns:a16="http://schemas.microsoft.com/office/drawing/2014/main" id="{C1531D53-8C65-E810-3373-C994C5F67C62}"/>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17" name="Picture 3">
              <a:extLst>
                <a:ext uri="{FF2B5EF4-FFF2-40B4-BE49-F238E27FC236}">
                  <a16:creationId xmlns:a16="http://schemas.microsoft.com/office/drawing/2014/main" id="{40A07719-6395-66B6-3380-AAE0EAA24C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pic>
        <p:nvPicPr>
          <p:cNvPr id="59395" name="Immagine 5" descr="logo ets per mai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00750"/>
            <a:ext cx="6207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0" y="6572250"/>
            <a:ext cx="9144000" cy="285750"/>
          </a:xfrm>
          <a:prstGeom prst="rect">
            <a:avLst/>
          </a:prstGeom>
          <a:solidFill>
            <a:srgbClr val="0057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sz="1200" dirty="0">
                <a:solidFill>
                  <a:srgbClr val="CBC6CD"/>
                </a:solidFill>
                <a:latin typeface="Trebuchet MS" pitchFamily="34" charset="0"/>
              </a:rPr>
              <a:t>www.europeantissue.com</a:t>
            </a:r>
          </a:p>
        </p:txBody>
      </p:sp>
      <p:sp>
        <p:nvSpPr>
          <p:cNvPr id="15" name="Rectangle 4"/>
          <p:cNvSpPr>
            <a:spLocks noChangeArrowheads="1"/>
          </p:cNvSpPr>
          <p:nvPr/>
        </p:nvSpPr>
        <p:spPr bwMode="auto">
          <a:xfrm>
            <a:off x="358775" y="1484313"/>
            <a:ext cx="8426450" cy="1034129"/>
          </a:xfrm>
          <a:prstGeom prst="rect">
            <a:avLst/>
          </a:prstGeom>
          <a:noFill/>
          <a:ln w="9525">
            <a:noFill/>
            <a:miter lim="800000"/>
            <a:headEnd/>
            <a:tailEnd/>
          </a:ln>
          <a:effectLst/>
        </p:spPr>
        <p:txBody>
          <a:bodyPr>
            <a:spAutoFit/>
          </a:bodyPr>
          <a:lstStyle/>
          <a:p>
            <a:pPr algn="ctr" eaLnBrk="1" fontAlgn="auto" hangingPunct="1">
              <a:lnSpc>
                <a:spcPct val="85000"/>
              </a:lnSpc>
              <a:spcBef>
                <a:spcPts val="0"/>
              </a:spcBef>
              <a:spcAft>
                <a:spcPts val="0"/>
              </a:spcAft>
              <a:defRPr/>
            </a:pPr>
            <a:r>
              <a:rPr lang="en-US" sz="2400" i="1"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rPr>
              <a:t>Well, we have seen the benefits of Tissue products </a:t>
            </a:r>
            <a:br>
              <a:rPr lang="en-US" sz="2400" i="1"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rPr>
            </a:br>
            <a:r>
              <a:rPr lang="en-US" sz="2400" i="1"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rPr>
              <a:t>and found that they are supported </a:t>
            </a:r>
            <a:br>
              <a:rPr lang="en-US" sz="2400" i="1"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rPr>
            </a:br>
            <a:r>
              <a:rPr lang="en-US" sz="2400" i="1"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rPr>
              <a:t>by the world's top Health Authorities …</a:t>
            </a:r>
            <a:endParaRPr lang="it-IT" sz="2400" i="1"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endParaRPr>
          </a:p>
        </p:txBody>
      </p:sp>
      <p:sp>
        <p:nvSpPr>
          <p:cNvPr id="59399"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976C200-A637-4CAB-9374-D3AA7FA602FF}" type="slidenum">
              <a:rPr lang="it-IT" altLang="it-IT" sz="1600" smtClean="0">
                <a:solidFill>
                  <a:schemeClr val="bg1"/>
                </a:solidFill>
              </a:rPr>
              <a:pPr>
                <a:spcBef>
                  <a:spcPct val="0"/>
                </a:spcBef>
                <a:buFontTx/>
                <a:buNone/>
              </a:pPr>
              <a:t>20</a:t>
            </a:fld>
            <a:endParaRPr lang="it-IT" altLang="it-IT" sz="1600">
              <a:solidFill>
                <a:schemeClr val="bg1"/>
              </a:solidFill>
            </a:endParaRPr>
          </a:p>
        </p:txBody>
      </p:sp>
      <p:sp>
        <p:nvSpPr>
          <p:cNvPr id="3" name="Rettangolo 2"/>
          <p:cNvSpPr/>
          <p:nvPr/>
        </p:nvSpPr>
        <p:spPr>
          <a:xfrm>
            <a:off x="265113" y="2708275"/>
            <a:ext cx="8051800" cy="2551468"/>
          </a:xfrm>
          <a:prstGeom prst="rect">
            <a:avLst/>
          </a:prstGeom>
        </p:spPr>
        <p:txBody>
          <a:bodyPr>
            <a:spAutoFit/>
          </a:bodyPr>
          <a:lstStyle/>
          <a:p>
            <a:pPr algn="ctr" eaLnBrk="1" fontAlgn="auto" hangingPunct="1">
              <a:lnSpc>
                <a:spcPct val="85000"/>
              </a:lnSpc>
              <a:spcBef>
                <a:spcPts val="0"/>
              </a:spcBef>
              <a:spcAft>
                <a:spcPts val="0"/>
              </a:spcAft>
              <a:defRPr/>
            </a:pPr>
            <a:r>
              <a:rPr lang="en-US" sz="2400" i="1"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rPr>
              <a:t>but… are paper products really sustainable?</a:t>
            </a:r>
            <a:br>
              <a:rPr lang="en-US" sz="2400" i="1"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rPr>
            </a:br>
            <a:br>
              <a:rPr lang="en-US" sz="2400" i="1"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rPr>
            </a:br>
            <a:r>
              <a:rPr lang="en-US" sz="2400" i="1"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rPr>
              <a:t>There is a lot of unfavorable opinion about paper… </a:t>
            </a:r>
            <a:r>
              <a:rPr lang="en-US" sz="2400" i="1" dirty="0">
                <a:ln w="18415" cmpd="sng">
                  <a:noFill/>
                  <a:prstDash val="solid"/>
                </a:ln>
                <a:solidFill>
                  <a:srgbClr val="0000FF"/>
                </a:solidFill>
                <a:effectLst>
                  <a:outerShdw blurRad="63500" dir="3600000" algn="tl" rotWithShape="0">
                    <a:srgbClr val="000000">
                      <a:alpha val="70000"/>
                    </a:srgbClr>
                  </a:outerShdw>
                </a:effectLst>
                <a:latin typeface="Arial Rounded MT Bold" pitchFamily="34" charset="0"/>
                <a:cs typeface="+mn-cs"/>
              </a:rPr>
              <a:t>shouldn't trees be cut down to make paper products</a:t>
            </a:r>
            <a:r>
              <a:rPr lang="en-US" sz="2400" i="1"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rPr>
              <a:t>?</a:t>
            </a:r>
            <a:endParaRPr lang="it-IT" sz="2400" i="1"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endParaRPr>
          </a:p>
          <a:p>
            <a:pPr algn="ctr" eaLnBrk="1" fontAlgn="auto" hangingPunct="1">
              <a:lnSpc>
                <a:spcPct val="85000"/>
              </a:lnSpc>
              <a:spcBef>
                <a:spcPts val="0"/>
              </a:spcBef>
              <a:spcAft>
                <a:spcPts val="0"/>
              </a:spcAft>
              <a:defRPr/>
            </a:pPr>
            <a:endParaRPr lang="it-IT" sz="2400" i="1"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endParaRPr>
          </a:p>
          <a:p>
            <a:pPr eaLnBrk="1" fontAlgn="auto" hangingPunct="1">
              <a:lnSpc>
                <a:spcPct val="85000"/>
              </a:lnSpc>
              <a:spcBef>
                <a:spcPts val="0"/>
              </a:spcBef>
              <a:spcAft>
                <a:spcPts val="0"/>
              </a:spcAft>
              <a:defRPr/>
            </a:pPr>
            <a:endParaRPr lang="it-IT" sz="2000"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endParaRPr>
          </a:p>
          <a:p>
            <a:pPr lvl="1" eaLnBrk="1" fontAlgn="auto" hangingPunct="1">
              <a:lnSpc>
                <a:spcPct val="85000"/>
              </a:lnSpc>
              <a:spcBef>
                <a:spcPts val="0"/>
              </a:spcBef>
              <a:spcAft>
                <a:spcPts val="0"/>
              </a:spcAft>
              <a:defRPr/>
            </a:pPr>
            <a:r>
              <a:rPr lang="it-IT" sz="2400"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cs typeface="+mn-cs"/>
              </a:rPr>
              <a:t>											 </a:t>
            </a:r>
          </a:p>
        </p:txBody>
      </p:sp>
      <p:sp>
        <p:nvSpPr>
          <p:cNvPr id="2" name="Rettangolo 1"/>
          <p:cNvSpPr/>
          <p:nvPr/>
        </p:nvSpPr>
        <p:spPr>
          <a:xfrm>
            <a:off x="1995012" y="84727"/>
            <a:ext cx="5153975" cy="584775"/>
          </a:xfrm>
          <a:prstGeom prst="rect">
            <a:avLst/>
          </a:prstGeom>
        </p:spPr>
        <p:txBody>
          <a:bodyPr wrap="none">
            <a:spAutoFit/>
          </a:bodyPr>
          <a:lstStyle/>
          <a:p>
            <a:pPr eaLnBrk="1" hangingPunct="1">
              <a:defRPr/>
            </a:pPr>
            <a:r>
              <a:rPr lang="it-IT" sz="3200" b="1" dirty="0">
                <a:solidFill>
                  <a:srgbClr val="2681B4"/>
                </a:solidFill>
                <a:effectLst>
                  <a:outerShdw blurRad="38100" dist="38100" dir="2700000" algn="tl">
                    <a:srgbClr val="000000">
                      <a:alpha val="43137"/>
                    </a:srgbClr>
                  </a:outerShdw>
                </a:effectLst>
                <a:latin typeface="Arial Narrow" pitchFamily="34" charset="0"/>
                <a:ea typeface="+mj-ea"/>
                <a:cs typeface="+mj-cs"/>
              </a:rPr>
              <a:t>And what about Sustainability?</a:t>
            </a:r>
          </a:p>
        </p:txBody>
      </p:sp>
      <p:sp>
        <p:nvSpPr>
          <p:cNvPr id="4" name="Rettangolo 3"/>
          <p:cNvSpPr/>
          <p:nvPr/>
        </p:nvSpPr>
        <p:spPr bwMode="auto">
          <a:xfrm>
            <a:off x="-206859" y="5089477"/>
            <a:ext cx="8929489" cy="720197"/>
          </a:xfrm>
          <a:prstGeom prst="rect">
            <a:avLst/>
          </a:prstGeom>
        </p:spPr>
        <p:txBody>
          <a:bodyPr wrap="square">
            <a:spAutoFit/>
          </a:bodyPr>
          <a:lstStyle/>
          <a:p>
            <a:pPr lvl="1" algn="ctr" eaLnBrk="1" fontAlgn="auto" hangingPunct="1">
              <a:lnSpc>
                <a:spcPct val="85000"/>
              </a:lnSpc>
              <a:spcBef>
                <a:spcPts val="0"/>
              </a:spcBef>
              <a:spcAft>
                <a:spcPts val="0"/>
              </a:spcAft>
              <a:defRPr/>
            </a:pPr>
            <a:r>
              <a:rPr lang="en-US" sz="2400"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rPr>
              <a:t>Let's start with a Danish animation to make a first</a:t>
            </a:r>
          </a:p>
          <a:p>
            <a:pPr lvl="1" algn="ctr" eaLnBrk="1" fontAlgn="auto" hangingPunct="1">
              <a:lnSpc>
                <a:spcPct val="85000"/>
              </a:lnSpc>
              <a:spcBef>
                <a:spcPts val="0"/>
              </a:spcBef>
              <a:spcAft>
                <a:spcPts val="0"/>
              </a:spcAft>
              <a:defRPr/>
            </a:pPr>
            <a:r>
              <a:rPr lang="en-US" sz="2400"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rPr>
              <a:t>acquaintance with wood</a:t>
            </a:r>
            <a:r>
              <a:rPr lang="it-IT" sz="2400" dirty="0">
                <a:ln w="18415" cmpd="sng">
                  <a:noFill/>
                  <a:prstDash val="solid"/>
                </a:ln>
                <a:solidFill>
                  <a:schemeClr val="tx2"/>
                </a:solidFill>
                <a:effectLst>
                  <a:outerShdw blurRad="63500" dir="3600000" algn="tl" rotWithShape="0">
                    <a:srgbClr val="000000">
                      <a:alpha val="70000"/>
                    </a:srgbClr>
                  </a:outerShdw>
                </a:effectLst>
                <a:latin typeface="Arial Rounded MT Bold" pitchFamily="34" charset="0"/>
              </a:rPr>
              <a:t> </a:t>
            </a:r>
            <a:endParaRPr lang="it-IT" dirty="0"/>
          </a:p>
        </p:txBody>
      </p:sp>
      <p:sp>
        <p:nvSpPr>
          <p:cNvPr id="6" name="Rectangle 2">
            <a:extLst>
              <a:ext uri="{FF2B5EF4-FFF2-40B4-BE49-F238E27FC236}">
                <a16:creationId xmlns:a16="http://schemas.microsoft.com/office/drawing/2014/main" id="{687A1104-5759-C806-5AE2-7644F34CEC55}"/>
              </a:ext>
            </a:extLst>
          </p:cNvPr>
          <p:cNvSpPr>
            <a:spLocks noChangeArrowheads="1"/>
          </p:cNvSpPr>
          <p:nvPr/>
        </p:nvSpPr>
        <p:spPr bwMode="auto">
          <a:xfrm>
            <a:off x="152400" y="152400"/>
            <a:ext cx="9144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0" name="Rectangle 5">
            <a:extLst>
              <a:ext uri="{FF2B5EF4-FFF2-40B4-BE49-F238E27FC236}">
                <a16:creationId xmlns:a16="http://schemas.microsoft.com/office/drawing/2014/main" id="{EF3071BF-0565-C1B6-5971-FF1D2AF3AD9D}"/>
              </a:ext>
            </a:extLst>
          </p:cNvPr>
          <p:cNvSpPr>
            <a:spLocks noChangeArrowheads="1"/>
          </p:cNvSpPr>
          <p:nvPr/>
        </p:nvSpPr>
        <p:spPr bwMode="auto">
          <a:xfrm>
            <a:off x="83332" y="-12900"/>
            <a:ext cx="9144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a:extLst>
              <a:ext uri="{FF2B5EF4-FFF2-40B4-BE49-F238E27FC236}">
                <a16:creationId xmlns:a16="http://schemas.microsoft.com/office/drawing/2014/main" id="{9B516ACC-D879-AEC5-B8B9-4AB6006B5494}"/>
              </a:ext>
            </a:extLst>
          </p:cNvPr>
          <p:cNvGrpSpPr/>
          <p:nvPr/>
        </p:nvGrpSpPr>
        <p:grpSpPr>
          <a:xfrm>
            <a:off x="-8709" y="-11223"/>
            <a:ext cx="9155113" cy="793404"/>
            <a:chOff x="-8709" y="-11223"/>
            <a:chExt cx="9155113" cy="793404"/>
          </a:xfrm>
        </p:grpSpPr>
        <p:sp>
          <p:nvSpPr>
            <p:cNvPr id="16" name="Rectangle 12">
              <a:extLst>
                <a:ext uri="{FF2B5EF4-FFF2-40B4-BE49-F238E27FC236}">
                  <a16:creationId xmlns:a16="http://schemas.microsoft.com/office/drawing/2014/main" id="{C1531D53-8C65-E810-3373-C994C5F67C62}"/>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17" name="Picture 3">
              <a:extLst>
                <a:ext uri="{FF2B5EF4-FFF2-40B4-BE49-F238E27FC236}">
                  <a16:creationId xmlns:a16="http://schemas.microsoft.com/office/drawing/2014/main" id="{40A07719-6395-66B6-3380-AAE0EAA24C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sp>
        <p:nvSpPr>
          <p:cNvPr id="59399"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976C200-A637-4CAB-9374-D3AA7FA602FF}" type="slidenum">
              <a:rPr lang="it-IT" altLang="it-IT" sz="1600" smtClean="0">
                <a:solidFill>
                  <a:schemeClr val="bg1"/>
                </a:solidFill>
              </a:rPr>
              <a:pPr>
                <a:spcBef>
                  <a:spcPct val="0"/>
                </a:spcBef>
                <a:buFontTx/>
                <a:buNone/>
              </a:pPr>
              <a:t>21</a:t>
            </a:fld>
            <a:endParaRPr lang="it-IT" altLang="it-IT" sz="1600">
              <a:solidFill>
                <a:schemeClr val="bg1"/>
              </a:solidFill>
            </a:endParaRPr>
          </a:p>
        </p:txBody>
      </p:sp>
      <p:sp>
        <p:nvSpPr>
          <p:cNvPr id="2" name="Rettangolo 1"/>
          <p:cNvSpPr/>
          <p:nvPr/>
        </p:nvSpPr>
        <p:spPr>
          <a:xfrm>
            <a:off x="2771800" y="76856"/>
            <a:ext cx="3042821" cy="584775"/>
          </a:xfrm>
          <a:prstGeom prst="rect">
            <a:avLst/>
          </a:prstGeom>
        </p:spPr>
        <p:txBody>
          <a:bodyPr wrap="none">
            <a:spAutoFit/>
          </a:bodyPr>
          <a:lstStyle/>
          <a:p>
            <a:pPr eaLnBrk="1" hangingPunct="1">
              <a:defRPr/>
            </a:pPr>
            <a:r>
              <a:rPr lang="it-IT" sz="3200" b="1" dirty="0">
                <a:solidFill>
                  <a:srgbClr val="2681B4"/>
                </a:solidFill>
                <a:effectLst>
                  <a:outerShdw blurRad="38100" dist="38100" dir="2700000" algn="tl">
                    <a:srgbClr val="000000">
                      <a:alpha val="43137"/>
                    </a:srgbClr>
                  </a:outerShdw>
                </a:effectLst>
                <a:latin typeface="Arial Narrow" pitchFamily="34" charset="0"/>
                <a:ea typeface="+mj-ea"/>
                <a:cs typeface="+mj-cs"/>
              </a:rPr>
              <a:t>E la sostenibilità?</a:t>
            </a:r>
          </a:p>
        </p:txBody>
      </p:sp>
      <p:pic>
        <p:nvPicPr>
          <p:cNvPr id="12" name="Picture 3">
            <a:extLst>
              <a:ext uri="{FF2B5EF4-FFF2-40B4-BE49-F238E27FC236}">
                <a16:creationId xmlns:a16="http://schemas.microsoft.com/office/drawing/2014/main" id="{007A08EB-6EA5-9F1A-822D-032DB50555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5" name="Segnaposto numero diapositiva 8">
            <a:extLst>
              <a:ext uri="{FF2B5EF4-FFF2-40B4-BE49-F238E27FC236}">
                <a16:creationId xmlns:a16="http://schemas.microsoft.com/office/drawing/2014/main" id="{F2B20187-12CB-F47B-7E34-9DE467EC30F5}"/>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BFF2FDA-7434-4821-85DE-DB4845454379}" type="slidenum">
              <a:rPr lang="it-IT" altLang="it-IT" sz="1600" smtClean="0">
                <a:solidFill>
                  <a:schemeClr val="bg1"/>
                </a:solidFill>
              </a:rPr>
              <a:pPr>
                <a:spcBef>
                  <a:spcPct val="0"/>
                </a:spcBef>
                <a:buFontTx/>
                <a:buNone/>
              </a:pPr>
              <a:t>21</a:t>
            </a:fld>
            <a:endParaRPr lang="it-IT" altLang="it-IT" sz="1600">
              <a:solidFill>
                <a:schemeClr val="bg1"/>
              </a:solidFill>
            </a:endParaRPr>
          </a:p>
        </p:txBody>
      </p:sp>
      <p:sp>
        <p:nvSpPr>
          <p:cNvPr id="6" name="Segnaposto numero diapositiva 8">
            <a:extLst>
              <a:ext uri="{FF2B5EF4-FFF2-40B4-BE49-F238E27FC236}">
                <a16:creationId xmlns:a16="http://schemas.microsoft.com/office/drawing/2014/main" id="{D7912B60-1EB4-CE6C-FD35-B65AEE5BB3B5}"/>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21</a:t>
            </a:fld>
            <a:endParaRPr lang="it-IT" altLang="it-IT" sz="1600">
              <a:solidFill>
                <a:schemeClr val="bg1"/>
              </a:solidFill>
            </a:endParaRPr>
          </a:p>
        </p:txBody>
      </p:sp>
      <p:sp>
        <p:nvSpPr>
          <p:cNvPr id="7" name="Segnaposto numero diapositiva 8">
            <a:extLst>
              <a:ext uri="{FF2B5EF4-FFF2-40B4-BE49-F238E27FC236}">
                <a16:creationId xmlns:a16="http://schemas.microsoft.com/office/drawing/2014/main" id="{608E3A51-4378-CBE0-12B1-F85E1F952CDF}"/>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21</a:t>
            </a:fld>
            <a:endParaRPr lang="it-IT" altLang="it-IT" sz="1600">
              <a:solidFill>
                <a:schemeClr val="bg1"/>
              </a:solidFill>
            </a:endParaRPr>
          </a:p>
        </p:txBody>
      </p:sp>
      <p:sp>
        <p:nvSpPr>
          <p:cNvPr id="9" name="Rectangle 12">
            <a:extLst>
              <a:ext uri="{FF2B5EF4-FFF2-40B4-BE49-F238E27FC236}">
                <a16:creationId xmlns:a16="http://schemas.microsoft.com/office/drawing/2014/main" id="{815030CC-8F4B-1092-4E8B-CBD1C5413C6E}"/>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0" name="Picture 1">
            <a:extLst>
              <a:ext uri="{FF2B5EF4-FFF2-40B4-BE49-F238E27FC236}">
                <a16:creationId xmlns:a16="http://schemas.microsoft.com/office/drawing/2014/main" id="{38BC60EB-1F36-9ECE-4DEE-C638B1E993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Segnaposto numero diapositiva 1">
            <a:extLst>
              <a:ext uri="{FF2B5EF4-FFF2-40B4-BE49-F238E27FC236}">
                <a16:creationId xmlns:a16="http://schemas.microsoft.com/office/drawing/2014/main" id="{F548765B-8764-5066-1054-AB81D0CC0F9C}"/>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21</a:t>
            </a:fld>
            <a:endParaRPr lang="it-IT" dirty="0"/>
          </a:p>
        </p:txBody>
      </p:sp>
      <p:sp>
        <p:nvSpPr>
          <p:cNvPr id="3" name="CasellaDiTesto 2">
            <a:extLst>
              <a:ext uri="{FF2B5EF4-FFF2-40B4-BE49-F238E27FC236}">
                <a16:creationId xmlns:a16="http://schemas.microsoft.com/office/drawing/2014/main" id="{06D50F6F-77C9-02F7-9DDA-973454850D07}"/>
              </a:ext>
            </a:extLst>
          </p:cNvPr>
          <p:cNvSpPr txBox="1"/>
          <p:nvPr/>
        </p:nvSpPr>
        <p:spPr>
          <a:xfrm>
            <a:off x="1385330" y="3573016"/>
            <a:ext cx="6656374" cy="461665"/>
          </a:xfrm>
          <a:prstGeom prst="rect">
            <a:avLst/>
          </a:prstGeom>
          <a:noFill/>
        </p:spPr>
        <p:txBody>
          <a:bodyPr wrap="none" rtlCol="0">
            <a:spAutoFit/>
          </a:bodyPr>
          <a:lstStyle/>
          <a:p>
            <a:r>
              <a:rPr lang="it-IT" sz="2400" dirty="0">
                <a:hlinkClick r:id="rId5"/>
              </a:rPr>
              <a:t>https://www.youtube.com/watch?v=t6XEUAhm5SQ</a:t>
            </a:r>
            <a:endParaRPr lang="it-IT" sz="2400" dirty="0"/>
          </a:p>
        </p:txBody>
      </p:sp>
    </p:spTree>
    <p:extLst>
      <p:ext uri="{BB962C8B-B14F-4D97-AF65-F5344CB8AC3E}">
        <p14:creationId xmlns:p14="http://schemas.microsoft.com/office/powerpoint/2010/main" val="769382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D23CE501-2C84-FEF7-B6C6-17F5B8D6158B}"/>
              </a:ext>
            </a:extLst>
          </p:cNvPr>
          <p:cNvGrpSpPr/>
          <p:nvPr/>
        </p:nvGrpSpPr>
        <p:grpSpPr>
          <a:xfrm>
            <a:off x="-8709" y="-11223"/>
            <a:ext cx="9155113" cy="793404"/>
            <a:chOff x="-8709" y="-11223"/>
            <a:chExt cx="9155113" cy="793404"/>
          </a:xfrm>
        </p:grpSpPr>
        <p:sp>
          <p:nvSpPr>
            <p:cNvPr id="4" name="Rectangle 12">
              <a:extLst>
                <a:ext uri="{FF2B5EF4-FFF2-40B4-BE49-F238E27FC236}">
                  <a16:creationId xmlns:a16="http://schemas.microsoft.com/office/drawing/2014/main" id="{33263545-CA73-0714-CB7A-3D6132CD2E4F}"/>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6" name="Picture 3">
              <a:extLst>
                <a:ext uri="{FF2B5EF4-FFF2-40B4-BE49-F238E27FC236}">
                  <a16:creationId xmlns:a16="http://schemas.microsoft.com/office/drawing/2014/main" id="{F3E57B16-4122-348C-3A1C-9AEAB484B2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sp>
        <p:nvSpPr>
          <p:cNvPr id="15" name="Rectangle 4"/>
          <p:cNvSpPr>
            <a:spLocks noChangeArrowheads="1"/>
          </p:cNvSpPr>
          <p:nvPr/>
        </p:nvSpPr>
        <p:spPr bwMode="auto">
          <a:xfrm>
            <a:off x="846137" y="22654"/>
            <a:ext cx="7324725" cy="1126462"/>
          </a:xfrm>
          <a:prstGeom prst="rect">
            <a:avLst/>
          </a:prstGeom>
          <a:noFill/>
          <a:ln w="9525">
            <a:noFill/>
            <a:miter lim="800000"/>
            <a:headEnd/>
            <a:tailEnd/>
          </a:ln>
          <a:effectLst/>
        </p:spPr>
        <p:txBody>
          <a:bodyPr>
            <a:spAutoFit/>
          </a:bodyPr>
          <a:lstStyle/>
          <a:p>
            <a:pPr eaLnBrk="1" fontAlgn="auto" hangingPunct="1">
              <a:lnSpc>
                <a:spcPct val="80000"/>
              </a:lnSpc>
              <a:spcBef>
                <a:spcPts val="0"/>
              </a:spcBef>
              <a:spcAft>
                <a:spcPts val="0"/>
              </a:spcAft>
              <a:defRPr/>
            </a:pP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Let’s examine some of the myths about Paper:</a:t>
            </a:r>
            <a:b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b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1) The paper industry destroys forests</a:t>
            </a:r>
          </a:p>
          <a:p>
            <a:pPr eaLnBrk="1" fontAlgn="auto" hangingPunct="1">
              <a:lnSpc>
                <a:spcPct val="80000"/>
              </a:lnSpc>
              <a:spcBef>
                <a:spcPts val="0"/>
              </a:spcBef>
              <a:spcAft>
                <a:spcPts val="0"/>
              </a:spcAft>
              <a:defRPr/>
            </a:pPr>
            <a:endPar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endParaRPr>
          </a:p>
        </p:txBody>
      </p:sp>
      <p:sp>
        <p:nvSpPr>
          <p:cNvPr id="61447"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2D04A01-AFFB-4E54-B51F-81894D657224}" type="slidenum">
              <a:rPr lang="it-IT" altLang="it-IT" sz="1600" smtClean="0">
                <a:solidFill>
                  <a:schemeClr val="bg1"/>
                </a:solidFill>
              </a:rPr>
              <a:pPr>
                <a:spcBef>
                  <a:spcPct val="0"/>
                </a:spcBef>
                <a:buFontTx/>
                <a:buNone/>
              </a:pPr>
              <a:t>22</a:t>
            </a:fld>
            <a:endParaRPr lang="it-IT" altLang="it-IT" sz="1600">
              <a:solidFill>
                <a:schemeClr val="bg1"/>
              </a:solidFill>
            </a:endParaRPr>
          </a:p>
        </p:txBody>
      </p:sp>
      <p:sp>
        <p:nvSpPr>
          <p:cNvPr id="5" name="Rettangolo 4"/>
          <p:cNvSpPr/>
          <p:nvPr/>
        </p:nvSpPr>
        <p:spPr>
          <a:xfrm>
            <a:off x="201613" y="1763713"/>
            <a:ext cx="2209800" cy="585787"/>
          </a:xfrm>
          <a:prstGeom prst="rect">
            <a:avLst/>
          </a:prstGeom>
        </p:spPr>
        <p:txBody>
          <a:bodyPr wrap="none">
            <a:spAutoFit/>
          </a:bodyPr>
          <a:lstStyle/>
          <a:p>
            <a:pPr eaLnBrk="1" fontAlgn="b" hangingPunct="1">
              <a:lnSpc>
                <a:spcPct val="80000"/>
              </a:lnSpc>
              <a:spcBef>
                <a:spcPts val="1200"/>
              </a:spcBef>
              <a:spcAft>
                <a:spcPts val="0"/>
              </a:spcAft>
              <a:defRPr/>
            </a:pPr>
            <a:r>
              <a:rPr lang="en-US" sz="2000" dirty="0">
                <a:solidFill>
                  <a:srgbClr val="FF0000"/>
                </a:solidFill>
                <a:effectLst>
                  <a:outerShdw blurRad="38100" dist="38100" dir="2700000" algn="tl">
                    <a:srgbClr val="000000">
                      <a:alpha val="43137"/>
                    </a:srgbClr>
                  </a:outerShdw>
                </a:effectLst>
                <a:latin typeface="+mn-lt"/>
                <a:cs typeface="+mn-cs"/>
              </a:rPr>
              <a:t>The paper industry </a:t>
            </a:r>
            <a:br>
              <a:rPr lang="en-US" sz="2000" dirty="0">
                <a:solidFill>
                  <a:srgbClr val="FF0000"/>
                </a:solidFill>
                <a:effectLst>
                  <a:outerShdw blurRad="38100" dist="38100" dir="2700000" algn="tl">
                    <a:srgbClr val="000000">
                      <a:alpha val="43137"/>
                    </a:srgbClr>
                  </a:outerShdw>
                </a:effectLst>
                <a:latin typeface="+mn-lt"/>
                <a:cs typeface="+mn-cs"/>
              </a:rPr>
            </a:br>
            <a:r>
              <a:rPr lang="en-US" sz="2000" dirty="0">
                <a:solidFill>
                  <a:srgbClr val="FF0000"/>
                </a:solidFill>
                <a:effectLst>
                  <a:outerShdw blurRad="38100" dist="38100" dir="2700000" algn="tl">
                    <a:srgbClr val="000000">
                      <a:alpha val="43137"/>
                    </a:srgbClr>
                  </a:outerShdw>
                </a:effectLst>
                <a:latin typeface="+mn-lt"/>
                <a:cs typeface="+mn-cs"/>
              </a:rPr>
              <a:t>destroys forests</a:t>
            </a:r>
            <a:endParaRPr lang="en-US" sz="2000" b="1" dirty="0">
              <a:solidFill>
                <a:srgbClr val="FF0000"/>
              </a:solidFill>
              <a:effectLst>
                <a:outerShdw blurRad="38100" dist="38100" dir="2700000" algn="tl">
                  <a:srgbClr val="000000">
                    <a:alpha val="43137"/>
                  </a:srgbClr>
                </a:outerShdw>
              </a:effectLst>
              <a:latin typeface="+mn-lt"/>
              <a:cs typeface="+mn-cs"/>
            </a:endParaRPr>
          </a:p>
        </p:txBody>
      </p:sp>
      <p:sp>
        <p:nvSpPr>
          <p:cNvPr id="61449" name="Rettangolo 10"/>
          <p:cNvSpPr>
            <a:spLocks noChangeArrowheads="1"/>
          </p:cNvSpPr>
          <p:nvPr/>
        </p:nvSpPr>
        <p:spPr bwMode="auto">
          <a:xfrm>
            <a:off x="250825" y="1341438"/>
            <a:ext cx="1190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 hangingPunct="1">
              <a:spcBef>
                <a:spcPct val="0"/>
              </a:spcBef>
              <a:buFontTx/>
              <a:buNone/>
            </a:pPr>
            <a:r>
              <a:rPr lang="en-US" altLang="it-IT" sz="2000" b="1" u="sng"/>
              <a:t>The myth</a:t>
            </a:r>
            <a:endParaRPr lang="en-US" altLang="it-IT" sz="2000" b="1" u="sng">
              <a:solidFill>
                <a:srgbClr val="000000"/>
              </a:solidFill>
            </a:endParaRPr>
          </a:p>
        </p:txBody>
      </p:sp>
      <p:sp>
        <p:nvSpPr>
          <p:cNvPr id="12" name="Rettangolo 11"/>
          <p:cNvSpPr>
            <a:spLocks noChangeArrowheads="1"/>
          </p:cNvSpPr>
          <p:nvPr/>
        </p:nvSpPr>
        <p:spPr bwMode="auto">
          <a:xfrm>
            <a:off x="2916238" y="1092796"/>
            <a:ext cx="1314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 hangingPunct="1">
              <a:spcBef>
                <a:spcPct val="0"/>
              </a:spcBef>
              <a:buFontTx/>
              <a:buNone/>
            </a:pPr>
            <a:r>
              <a:rPr lang="en-US" altLang="it-IT" sz="2000" b="1" u="sng" dirty="0"/>
              <a:t>The reality</a:t>
            </a:r>
          </a:p>
        </p:txBody>
      </p:sp>
      <p:sp>
        <p:nvSpPr>
          <p:cNvPr id="7" name="Rettangolo 6"/>
          <p:cNvSpPr/>
          <p:nvPr/>
        </p:nvSpPr>
        <p:spPr>
          <a:xfrm>
            <a:off x="2951956" y="1575963"/>
            <a:ext cx="6048375" cy="1476375"/>
          </a:xfrm>
          <a:prstGeom prst="rect">
            <a:avLst/>
          </a:prstGeom>
        </p:spPr>
        <p:txBody>
          <a:bodyPr>
            <a:spAutoFit/>
          </a:bodyPr>
          <a:lstStyle/>
          <a:p>
            <a:pPr eaLnBrk="1" fontAlgn="b" hangingPunct="1">
              <a:lnSpc>
                <a:spcPct val="80000"/>
              </a:lnSpc>
              <a:spcBef>
                <a:spcPts val="600"/>
              </a:spcBef>
              <a:spcAft>
                <a:spcPts val="0"/>
              </a:spcAft>
              <a:defRPr/>
            </a:pPr>
            <a:r>
              <a:rPr lang="en-US" sz="2000" dirty="0">
                <a:solidFill>
                  <a:srgbClr val="00579F"/>
                </a:solidFill>
                <a:latin typeface="+mn-lt"/>
                <a:cs typeface="+mn-cs"/>
              </a:rPr>
              <a:t>The paper industry contributes to </a:t>
            </a:r>
            <a:r>
              <a:rPr lang="en-US" sz="2000" b="1" dirty="0">
                <a:solidFill>
                  <a:srgbClr val="003968"/>
                </a:solidFill>
                <a:effectLst>
                  <a:outerShdw blurRad="38100" dist="38100" dir="2700000" algn="tl">
                    <a:srgbClr val="000000">
                      <a:alpha val="43137"/>
                    </a:srgbClr>
                  </a:outerShdw>
                </a:effectLst>
                <a:latin typeface="+mn-lt"/>
                <a:cs typeface="+mn-cs"/>
              </a:rPr>
              <a:t>keep</a:t>
            </a:r>
            <a:r>
              <a:rPr lang="en-US" sz="2000" b="1" dirty="0">
                <a:solidFill>
                  <a:srgbClr val="00579F"/>
                </a:solidFill>
                <a:effectLst>
                  <a:outerShdw blurRad="38100" dist="38100" dir="2700000" algn="tl">
                    <a:srgbClr val="000000">
                      <a:alpha val="43137"/>
                    </a:srgbClr>
                  </a:outerShdw>
                </a:effectLst>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up</a:t>
            </a:r>
            <a:r>
              <a:rPr lang="en-US" sz="2000" b="1" dirty="0">
                <a:solidFill>
                  <a:srgbClr val="00579F"/>
                </a:solidFill>
                <a:effectLst>
                  <a:outerShdw blurRad="38100" dist="38100" dir="2700000" algn="tl">
                    <a:srgbClr val="000000">
                      <a:alpha val="43137"/>
                    </a:srgbClr>
                  </a:outerShdw>
                </a:effectLst>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forests</a:t>
            </a:r>
            <a:r>
              <a:rPr lang="en-US" sz="2000" dirty="0">
                <a:solidFill>
                  <a:srgbClr val="00579F"/>
                </a:solidFill>
                <a:latin typeface="+mn-lt"/>
                <a:cs typeface="+mn-cs"/>
              </a:rPr>
              <a:t>.</a:t>
            </a:r>
          </a:p>
          <a:p>
            <a:pPr eaLnBrk="1" fontAlgn="b" hangingPunct="1">
              <a:lnSpc>
                <a:spcPct val="80000"/>
              </a:lnSpc>
              <a:spcBef>
                <a:spcPts val="600"/>
              </a:spcBef>
              <a:spcAft>
                <a:spcPts val="0"/>
              </a:spcAft>
              <a:defRPr/>
            </a:pPr>
            <a:r>
              <a:rPr lang="en-US" sz="2000" dirty="0">
                <a:solidFill>
                  <a:srgbClr val="00579F"/>
                </a:solidFill>
                <a:latin typeface="+mn-lt"/>
                <a:cs typeface="+mn-cs"/>
              </a:rPr>
              <a:t>The paper industry practices </a:t>
            </a:r>
            <a:r>
              <a:rPr lang="en-US" sz="2000" b="1" dirty="0">
                <a:solidFill>
                  <a:srgbClr val="003968"/>
                </a:solidFill>
                <a:effectLst>
                  <a:outerShdw blurRad="38100" dist="38100" dir="2700000" algn="tl">
                    <a:srgbClr val="000000">
                      <a:alpha val="43137"/>
                    </a:srgbClr>
                  </a:outerShdw>
                </a:effectLst>
                <a:latin typeface="+mn-lt"/>
                <a:cs typeface="+mn-cs"/>
              </a:rPr>
              <a:t>sustainable</a:t>
            </a:r>
            <a:r>
              <a:rPr lang="en-US" sz="2000" dirty="0">
                <a:solidFill>
                  <a:srgbClr val="00579F"/>
                </a:solidFill>
                <a:latin typeface="+mn-lt"/>
                <a:cs typeface="+mn-cs"/>
              </a:rPr>
              <a:t> forest management.</a:t>
            </a:r>
          </a:p>
          <a:p>
            <a:pPr eaLnBrk="1" fontAlgn="b" hangingPunct="1">
              <a:lnSpc>
                <a:spcPct val="80000"/>
              </a:lnSpc>
              <a:spcBef>
                <a:spcPts val="600"/>
              </a:spcBef>
              <a:spcAft>
                <a:spcPts val="0"/>
              </a:spcAft>
              <a:defRPr/>
            </a:pPr>
            <a:r>
              <a:rPr lang="en-US" sz="2000" dirty="0">
                <a:solidFill>
                  <a:srgbClr val="00579F"/>
                </a:solidFill>
                <a:latin typeface="+mn-lt"/>
                <a:cs typeface="+mn-cs"/>
              </a:rPr>
              <a:t>The paper industry is </a:t>
            </a:r>
            <a:r>
              <a:rPr lang="en-US" sz="2000" b="1" dirty="0">
                <a:solidFill>
                  <a:srgbClr val="00579F"/>
                </a:solidFill>
                <a:effectLst>
                  <a:outerShdw blurRad="38100" dist="38100" dir="2700000" algn="tl">
                    <a:srgbClr val="000000">
                      <a:alpha val="43137"/>
                    </a:srgbClr>
                  </a:outerShdw>
                </a:effectLst>
                <a:latin typeface="+mn-lt"/>
                <a:cs typeface="+mn-cs"/>
              </a:rPr>
              <a:t>not </a:t>
            </a:r>
            <a:r>
              <a:rPr lang="en-US" sz="2000" b="1" dirty="0">
                <a:solidFill>
                  <a:srgbClr val="003968"/>
                </a:solidFill>
                <a:effectLst>
                  <a:outerShdw blurRad="38100" dist="38100" dir="2700000" algn="tl">
                    <a:srgbClr val="000000">
                      <a:alpha val="43137"/>
                    </a:srgbClr>
                  </a:outerShdw>
                </a:effectLst>
                <a:latin typeface="+mn-lt"/>
                <a:cs typeface="+mn-cs"/>
              </a:rPr>
              <a:t>responsible</a:t>
            </a:r>
            <a:r>
              <a:rPr lang="en-US" sz="2000" b="1" dirty="0">
                <a:solidFill>
                  <a:srgbClr val="00579F"/>
                </a:solidFill>
                <a:effectLst>
                  <a:outerShdw blurRad="38100" dist="38100" dir="2700000" algn="tl">
                    <a:srgbClr val="000000">
                      <a:alpha val="43137"/>
                    </a:srgbClr>
                  </a:outerShdw>
                </a:effectLst>
                <a:latin typeface="+mn-lt"/>
                <a:cs typeface="+mn-cs"/>
              </a:rPr>
              <a:t> </a:t>
            </a:r>
            <a:r>
              <a:rPr lang="en-US" sz="2000" dirty="0">
                <a:solidFill>
                  <a:srgbClr val="00579F"/>
                </a:solidFill>
                <a:latin typeface="+mn-lt"/>
                <a:cs typeface="+mn-cs"/>
              </a:rPr>
              <a:t>for the depletion </a:t>
            </a:r>
            <a:br>
              <a:rPr lang="en-US" sz="2000" dirty="0">
                <a:solidFill>
                  <a:srgbClr val="00579F"/>
                </a:solidFill>
                <a:latin typeface="+mn-lt"/>
                <a:cs typeface="+mn-cs"/>
              </a:rPr>
            </a:br>
            <a:r>
              <a:rPr lang="en-US" sz="2000" dirty="0">
                <a:solidFill>
                  <a:srgbClr val="00579F"/>
                </a:solidFill>
                <a:latin typeface="+mn-lt"/>
                <a:cs typeface="+mn-cs"/>
              </a:rPr>
              <a:t>of tropical forests.</a:t>
            </a:r>
          </a:p>
        </p:txBody>
      </p:sp>
      <p:sp>
        <p:nvSpPr>
          <p:cNvPr id="10" name="Rettangolo 9"/>
          <p:cNvSpPr/>
          <p:nvPr/>
        </p:nvSpPr>
        <p:spPr>
          <a:xfrm>
            <a:off x="2916238" y="3037683"/>
            <a:ext cx="6119812" cy="2900362"/>
          </a:xfrm>
          <a:prstGeom prst="rect">
            <a:avLst/>
          </a:prstGeom>
        </p:spPr>
        <p:txBody>
          <a:bodyPr>
            <a:spAutoFit/>
          </a:bodyPr>
          <a:lstStyle/>
          <a:p>
            <a:pPr eaLnBrk="1" fontAlgn="b" hangingPunct="1">
              <a:lnSpc>
                <a:spcPct val="80000"/>
              </a:lnSpc>
              <a:spcBef>
                <a:spcPts val="900"/>
              </a:spcBef>
              <a:spcAft>
                <a:spcPts val="0"/>
              </a:spcAft>
              <a:defRPr/>
            </a:pPr>
            <a:r>
              <a:rPr lang="en-US" sz="2000" b="1" u="sng" dirty="0">
                <a:latin typeface="+mn-lt"/>
                <a:cs typeface="+mn-cs"/>
              </a:rPr>
              <a:t>Comments:</a:t>
            </a:r>
          </a:p>
          <a:p>
            <a:pPr marL="285750" indent="-285750" eaLnBrk="1" fontAlgn="b" hangingPunct="1">
              <a:lnSpc>
                <a:spcPct val="80000"/>
              </a:lnSpc>
              <a:spcBef>
                <a:spcPts val="900"/>
              </a:spcBef>
              <a:spcAft>
                <a:spcPts val="0"/>
              </a:spcAft>
              <a:buFont typeface="Arial" pitchFamily="34" charset="0"/>
              <a:buChar char="•"/>
              <a:defRPr/>
            </a:pPr>
            <a:r>
              <a:rPr lang="en-US" sz="2000" dirty="0">
                <a:latin typeface="+mn-lt"/>
                <a:cs typeface="+mn-cs"/>
              </a:rPr>
              <a:t>Around </a:t>
            </a:r>
            <a:r>
              <a:rPr lang="en-US" sz="2000" b="1" dirty="0">
                <a:solidFill>
                  <a:srgbClr val="003968"/>
                </a:solidFill>
                <a:effectLst>
                  <a:outerShdw blurRad="38100" dist="38100" dir="2700000" algn="tl">
                    <a:srgbClr val="000000">
                      <a:alpha val="43137"/>
                    </a:srgbClr>
                  </a:outerShdw>
                </a:effectLst>
                <a:latin typeface="+mn-lt"/>
                <a:cs typeface="+mn-cs"/>
              </a:rPr>
              <a:t>11%</a:t>
            </a:r>
            <a:r>
              <a:rPr lang="en-US" sz="2000" dirty="0">
                <a:latin typeface="+mn-lt"/>
                <a:cs typeface="+mn-cs"/>
              </a:rPr>
              <a:t> of the timber felled throughout the world is used to make paper  (FAO 2007)</a:t>
            </a:r>
          </a:p>
          <a:p>
            <a:pPr marL="285750" indent="-285750" eaLnBrk="1" fontAlgn="b" hangingPunct="1">
              <a:lnSpc>
                <a:spcPct val="80000"/>
              </a:lnSpc>
              <a:spcBef>
                <a:spcPts val="900"/>
              </a:spcBef>
              <a:spcAft>
                <a:spcPts val="0"/>
              </a:spcAft>
              <a:buFont typeface="Arial" pitchFamily="34" charset="0"/>
              <a:buChar char="•"/>
              <a:defRPr/>
            </a:pPr>
            <a:r>
              <a:rPr lang="it-IT" sz="2000" dirty="0">
                <a:latin typeface="+mn-lt"/>
                <a:cs typeface="+mn-cs"/>
              </a:rPr>
              <a:t>The Food </a:t>
            </a:r>
            <a:r>
              <a:rPr lang="en-US" sz="2000" dirty="0">
                <a:latin typeface="+mn-lt"/>
                <a:cs typeface="+mn-cs"/>
              </a:rPr>
              <a:t>and Agriculture Organization (FAO) reckons that there is an annual </a:t>
            </a:r>
            <a:r>
              <a:rPr lang="en-US" sz="2000" b="1" dirty="0">
                <a:solidFill>
                  <a:srgbClr val="003968"/>
                </a:solidFill>
                <a:effectLst>
                  <a:outerShdw blurRad="38100" dist="38100" dir="2700000" algn="tl">
                    <a:srgbClr val="000000">
                      <a:alpha val="43137"/>
                    </a:srgbClr>
                  </a:outerShdw>
                </a:effectLst>
                <a:latin typeface="+mn-lt"/>
                <a:cs typeface="+mn-cs"/>
              </a:rPr>
              <a:t>forest</a:t>
            </a:r>
            <a:r>
              <a:rPr lang="en-US" sz="2000" dirty="0">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growth</a:t>
            </a:r>
            <a:r>
              <a:rPr lang="en-US" sz="2000" dirty="0">
                <a:latin typeface="+mn-lt"/>
                <a:cs typeface="+mn-cs"/>
              </a:rPr>
              <a:t> of 0,5 per cent </a:t>
            </a:r>
            <a:br>
              <a:rPr lang="en-US" sz="2000" dirty="0">
                <a:latin typeface="+mn-lt"/>
                <a:cs typeface="+mn-cs"/>
              </a:rPr>
            </a:br>
            <a:r>
              <a:rPr lang="en-US" sz="2000" dirty="0">
                <a:latin typeface="+mn-lt"/>
                <a:cs typeface="+mn-cs"/>
              </a:rPr>
              <a:t>in the Northern Hemisphere, equivalent in Europe alone to the area of 1.4 million football pitches. </a:t>
            </a:r>
          </a:p>
          <a:p>
            <a:pPr marL="285750" indent="-285750" eaLnBrk="1" fontAlgn="b" hangingPunct="1">
              <a:lnSpc>
                <a:spcPct val="80000"/>
              </a:lnSpc>
              <a:spcBef>
                <a:spcPts val="900"/>
              </a:spcBef>
              <a:spcAft>
                <a:spcPts val="0"/>
              </a:spcAft>
              <a:buFont typeface="Arial" pitchFamily="34" charset="0"/>
              <a:buChar char="•"/>
              <a:defRPr/>
            </a:pPr>
            <a:r>
              <a:rPr lang="en-US" sz="2000" b="1" dirty="0">
                <a:solidFill>
                  <a:srgbClr val="003968"/>
                </a:solidFill>
                <a:effectLst>
                  <a:outerShdw blurRad="38100" dist="38100" dir="2700000" algn="tl">
                    <a:srgbClr val="000000">
                      <a:alpha val="43137"/>
                    </a:srgbClr>
                  </a:outerShdw>
                </a:effectLst>
                <a:latin typeface="+mn-lt"/>
                <a:cs typeface="+mn-cs"/>
              </a:rPr>
              <a:t>Deforestation</a:t>
            </a:r>
            <a:r>
              <a:rPr lang="en-US" sz="2000" dirty="0">
                <a:latin typeface="+mn-lt"/>
                <a:cs typeface="+mn-cs"/>
              </a:rPr>
              <a:t> is generally occurring in the southern hemisphere and is mainly due to </a:t>
            </a:r>
            <a:r>
              <a:rPr lang="en-US" sz="2000" i="1" dirty="0">
                <a:latin typeface="+mn-lt"/>
                <a:cs typeface="+mn-cs"/>
              </a:rPr>
              <a:t>conversion of forests into agricultural land and for fuel wood collection</a:t>
            </a:r>
            <a:r>
              <a:rPr lang="en-US" sz="2000" dirty="0">
                <a:latin typeface="+mn-lt"/>
                <a:cs typeface="+mn-cs"/>
              </a:rPr>
              <a:t>*</a:t>
            </a:r>
            <a:endParaRPr lang="en-US" sz="2000" dirty="0">
              <a:solidFill>
                <a:srgbClr val="000000"/>
              </a:solidFill>
              <a:latin typeface="+mn-lt"/>
              <a:cs typeface="+mn-cs"/>
            </a:endParaRPr>
          </a:p>
        </p:txBody>
      </p:sp>
      <p:pic>
        <p:nvPicPr>
          <p:cNvPr id="1026" name="Picture 2" descr="http://www.jiffygroup.com/assets/galleries/23/jiffy7forestry3.jpg"/>
          <p:cNvPicPr>
            <a:picLocks noChangeAspect="1" noChangeArrowheads="1"/>
          </p:cNvPicPr>
          <p:nvPr/>
        </p:nvPicPr>
        <p:blipFill>
          <a:blip r:embed="rId4">
            <a:extLst>
              <a:ext uri="{28A0092B-C50C-407E-A947-70E740481C1C}">
                <a14:useLocalDpi xmlns:a14="http://schemas.microsoft.com/office/drawing/2010/main" val="0"/>
              </a:ext>
            </a:extLst>
          </a:blip>
          <a:srcRect l="11070" r="34654"/>
          <a:stretch>
            <a:fillRect/>
          </a:stretch>
        </p:blipFill>
        <p:spPr bwMode="auto">
          <a:xfrm>
            <a:off x="215900" y="2511425"/>
            <a:ext cx="2446338"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a:spLocks noChangeArrowheads="1"/>
          </p:cNvSpPr>
          <p:nvPr/>
        </p:nvSpPr>
        <p:spPr bwMode="auto">
          <a:xfrm>
            <a:off x="4814094" y="6010859"/>
            <a:ext cx="439261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 hangingPunct="1">
              <a:lnSpc>
                <a:spcPct val="80000"/>
              </a:lnSpc>
              <a:spcBef>
                <a:spcPts val="900"/>
              </a:spcBef>
              <a:buFontTx/>
              <a:buNone/>
            </a:pPr>
            <a:r>
              <a:rPr lang="en-US" altLang="it-IT" sz="1600" b="1" dirty="0"/>
              <a:t>*(FAO Global Forest Resource Assessment)</a:t>
            </a:r>
            <a:endParaRPr lang="en-US" altLang="it-IT" sz="1600" b="1" dirty="0">
              <a:solidFill>
                <a:srgbClr val="000000"/>
              </a:solidFill>
            </a:endParaRPr>
          </a:p>
        </p:txBody>
      </p:sp>
      <p:sp>
        <p:nvSpPr>
          <p:cNvPr id="11" name="Segnaposto numero diapositiva 8">
            <a:extLst>
              <a:ext uri="{FF2B5EF4-FFF2-40B4-BE49-F238E27FC236}">
                <a16:creationId xmlns:a16="http://schemas.microsoft.com/office/drawing/2014/main" id="{C410DFD5-6361-DA87-ABD4-62099CAA46DD}"/>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BFF2FDA-7434-4821-85DE-DB4845454379}" type="slidenum">
              <a:rPr lang="it-IT" altLang="it-IT" sz="1600" smtClean="0">
                <a:solidFill>
                  <a:schemeClr val="bg1"/>
                </a:solidFill>
              </a:rPr>
              <a:pPr>
                <a:spcBef>
                  <a:spcPct val="0"/>
                </a:spcBef>
                <a:buFontTx/>
                <a:buNone/>
              </a:pPr>
              <a:t>22</a:t>
            </a:fld>
            <a:endParaRPr lang="it-IT" altLang="it-IT" sz="1600">
              <a:solidFill>
                <a:schemeClr val="bg1"/>
              </a:solidFill>
            </a:endParaRPr>
          </a:p>
        </p:txBody>
      </p:sp>
      <p:sp>
        <p:nvSpPr>
          <p:cNvPr id="13" name="Segnaposto numero diapositiva 8">
            <a:extLst>
              <a:ext uri="{FF2B5EF4-FFF2-40B4-BE49-F238E27FC236}">
                <a16:creationId xmlns:a16="http://schemas.microsoft.com/office/drawing/2014/main" id="{9A258211-6C57-F27E-EB7C-B8BF35F5E5B4}"/>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22</a:t>
            </a:fld>
            <a:endParaRPr lang="it-IT" altLang="it-IT" sz="1600">
              <a:solidFill>
                <a:schemeClr val="bg1"/>
              </a:solidFill>
            </a:endParaRPr>
          </a:p>
        </p:txBody>
      </p:sp>
      <p:sp>
        <p:nvSpPr>
          <p:cNvPr id="16" name="Segnaposto numero diapositiva 8">
            <a:extLst>
              <a:ext uri="{FF2B5EF4-FFF2-40B4-BE49-F238E27FC236}">
                <a16:creationId xmlns:a16="http://schemas.microsoft.com/office/drawing/2014/main" id="{6449155D-82F2-82B2-1F23-D65B402F2624}"/>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22</a:t>
            </a:fld>
            <a:endParaRPr lang="it-IT" altLang="it-IT" sz="1600">
              <a:solidFill>
                <a:schemeClr val="bg1"/>
              </a:solidFill>
            </a:endParaRPr>
          </a:p>
        </p:txBody>
      </p:sp>
      <p:sp>
        <p:nvSpPr>
          <p:cNvPr id="17" name="Rectangle 12">
            <a:extLst>
              <a:ext uri="{FF2B5EF4-FFF2-40B4-BE49-F238E27FC236}">
                <a16:creationId xmlns:a16="http://schemas.microsoft.com/office/drawing/2014/main" id="{19B987C2-5040-8DDA-C2C6-76653744B53A}"/>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8" name="Picture 1">
            <a:extLst>
              <a:ext uri="{FF2B5EF4-FFF2-40B4-BE49-F238E27FC236}">
                <a16:creationId xmlns:a16="http://schemas.microsoft.com/office/drawing/2014/main" id="{ABC2B514-49C3-A261-1241-77BC79F2BF6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egnaposto numero diapositiva 1">
            <a:extLst>
              <a:ext uri="{FF2B5EF4-FFF2-40B4-BE49-F238E27FC236}">
                <a16:creationId xmlns:a16="http://schemas.microsoft.com/office/drawing/2014/main" id="{FAD8DFB6-5C4E-3528-CAC8-D95266584A6E}"/>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22</a:t>
            </a:fld>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10"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0BD742ED-42AE-A62F-BC7C-83043E60D1F5}"/>
              </a:ext>
            </a:extLst>
          </p:cNvPr>
          <p:cNvGrpSpPr/>
          <p:nvPr/>
        </p:nvGrpSpPr>
        <p:grpSpPr>
          <a:xfrm>
            <a:off x="-8709" y="-11223"/>
            <a:ext cx="9155113" cy="793404"/>
            <a:chOff x="-8709" y="-11223"/>
            <a:chExt cx="9155113" cy="793404"/>
          </a:xfrm>
        </p:grpSpPr>
        <p:sp>
          <p:nvSpPr>
            <p:cNvPr id="5" name="Rectangle 12">
              <a:extLst>
                <a:ext uri="{FF2B5EF4-FFF2-40B4-BE49-F238E27FC236}">
                  <a16:creationId xmlns:a16="http://schemas.microsoft.com/office/drawing/2014/main" id="{F73097A8-862F-8D5A-F8EB-9B9205661966}"/>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6" name="Picture 3">
              <a:extLst>
                <a:ext uri="{FF2B5EF4-FFF2-40B4-BE49-F238E27FC236}">
                  <a16:creationId xmlns:a16="http://schemas.microsoft.com/office/drawing/2014/main" id="{04B4092D-0CB7-0493-5288-5804312298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sp>
        <p:nvSpPr>
          <p:cNvPr id="15" name="Rectangle 4"/>
          <p:cNvSpPr>
            <a:spLocks noChangeArrowheads="1"/>
          </p:cNvSpPr>
          <p:nvPr/>
        </p:nvSpPr>
        <p:spPr bwMode="auto">
          <a:xfrm>
            <a:off x="172444" y="27206"/>
            <a:ext cx="8893175" cy="1126462"/>
          </a:xfrm>
          <a:prstGeom prst="rect">
            <a:avLst/>
          </a:prstGeom>
          <a:noFill/>
          <a:ln w="9525">
            <a:noFill/>
            <a:miter lim="800000"/>
            <a:headEnd/>
            <a:tailEnd/>
          </a:ln>
          <a:effectLst/>
        </p:spPr>
        <p:txBody>
          <a:bodyPr wrap="square">
            <a:spAutoFit/>
          </a:bodyPr>
          <a:lstStyle/>
          <a:p>
            <a:pPr eaLnBrk="1" fontAlgn="auto" hangingPunct="1">
              <a:lnSpc>
                <a:spcPct val="80000"/>
              </a:lnSpc>
              <a:spcBef>
                <a:spcPts val="0"/>
              </a:spcBef>
              <a:spcAft>
                <a:spcPts val="0"/>
              </a:spcAft>
              <a:defRPr/>
            </a:pP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Let’s examine some of the myths about Paper: </a:t>
            </a:r>
            <a:b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b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2) The utilization of Paper products should be minimized</a:t>
            </a:r>
          </a:p>
          <a:p>
            <a:pPr eaLnBrk="1" fontAlgn="auto" hangingPunct="1">
              <a:lnSpc>
                <a:spcPct val="80000"/>
              </a:lnSpc>
              <a:spcBef>
                <a:spcPts val="0"/>
              </a:spcBef>
              <a:spcAft>
                <a:spcPts val="0"/>
              </a:spcAft>
              <a:defRPr/>
            </a:pPr>
            <a:endPar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endParaRPr>
          </a:p>
        </p:txBody>
      </p:sp>
      <p:sp>
        <p:nvSpPr>
          <p:cNvPr id="63495"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22457EF-3A55-4D76-A3E2-CE86A92307BC}" type="slidenum">
              <a:rPr lang="it-IT" altLang="it-IT" sz="1600" smtClean="0">
                <a:solidFill>
                  <a:schemeClr val="bg1"/>
                </a:solidFill>
              </a:rPr>
              <a:pPr>
                <a:spcBef>
                  <a:spcPct val="0"/>
                </a:spcBef>
                <a:buFontTx/>
                <a:buNone/>
              </a:pPr>
              <a:t>23</a:t>
            </a:fld>
            <a:endParaRPr lang="it-IT" altLang="it-IT" sz="1600">
              <a:solidFill>
                <a:schemeClr val="bg1"/>
              </a:solidFill>
            </a:endParaRPr>
          </a:p>
        </p:txBody>
      </p:sp>
      <p:sp>
        <p:nvSpPr>
          <p:cNvPr id="16" name="Rettangolo 15"/>
          <p:cNvSpPr/>
          <p:nvPr/>
        </p:nvSpPr>
        <p:spPr>
          <a:xfrm>
            <a:off x="136525" y="1773238"/>
            <a:ext cx="2343150" cy="830262"/>
          </a:xfrm>
          <a:prstGeom prst="rect">
            <a:avLst/>
          </a:prstGeom>
        </p:spPr>
        <p:txBody>
          <a:bodyPr wrap="none">
            <a:spAutoFit/>
          </a:bodyPr>
          <a:lstStyle/>
          <a:p>
            <a:pPr eaLnBrk="1" fontAlgn="b" hangingPunct="1">
              <a:lnSpc>
                <a:spcPct val="80000"/>
              </a:lnSpc>
              <a:spcBef>
                <a:spcPts val="0"/>
              </a:spcBef>
              <a:spcAft>
                <a:spcPts val="0"/>
              </a:spcAft>
              <a:defRPr/>
            </a:pPr>
            <a:r>
              <a:rPr lang="en-US" sz="2000" dirty="0">
                <a:solidFill>
                  <a:srgbClr val="FF0000"/>
                </a:solidFill>
                <a:effectLst>
                  <a:outerShdw blurRad="38100" dist="38100" dir="2700000" algn="tl">
                    <a:srgbClr val="000000">
                      <a:alpha val="43137"/>
                    </a:srgbClr>
                  </a:outerShdw>
                </a:effectLst>
                <a:latin typeface="+mn-lt"/>
                <a:cs typeface="+mn-cs"/>
              </a:rPr>
              <a:t>The utilization </a:t>
            </a:r>
            <a:br>
              <a:rPr lang="en-US" sz="2000" dirty="0">
                <a:solidFill>
                  <a:srgbClr val="FF0000"/>
                </a:solidFill>
                <a:effectLst>
                  <a:outerShdw blurRad="38100" dist="38100" dir="2700000" algn="tl">
                    <a:srgbClr val="000000">
                      <a:alpha val="43137"/>
                    </a:srgbClr>
                  </a:outerShdw>
                </a:effectLst>
                <a:latin typeface="+mn-lt"/>
                <a:cs typeface="+mn-cs"/>
              </a:rPr>
            </a:br>
            <a:r>
              <a:rPr lang="en-US" sz="2000" dirty="0">
                <a:solidFill>
                  <a:srgbClr val="FF0000"/>
                </a:solidFill>
                <a:effectLst>
                  <a:outerShdw blurRad="38100" dist="38100" dir="2700000" algn="tl">
                    <a:srgbClr val="000000">
                      <a:alpha val="43137"/>
                    </a:srgbClr>
                  </a:outerShdw>
                </a:effectLst>
                <a:latin typeface="+mn-lt"/>
                <a:cs typeface="+mn-cs"/>
              </a:rPr>
              <a:t>of Paper products </a:t>
            </a:r>
            <a:br>
              <a:rPr lang="en-US" sz="2000" dirty="0">
                <a:solidFill>
                  <a:srgbClr val="FF0000"/>
                </a:solidFill>
                <a:effectLst>
                  <a:outerShdw blurRad="38100" dist="38100" dir="2700000" algn="tl">
                    <a:srgbClr val="000000">
                      <a:alpha val="43137"/>
                    </a:srgbClr>
                  </a:outerShdw>
                </a:effectLst>
                <a:latin typeface="+mn-lt"/>
                <a:cs typeface="+mn-cs"/>
              </a:rPr>
            </a:br>
            <a:r>
              <a:rPr lang="en-US" sz="2000" dirty="0">
                <a:solidFill>
                  <a:srgbClr val="FF0000"/>
                </a:solidFill>
                <a:effectLst>
                  <a:outerShdw blurRad="38100" dist="38100" dir="2700000" algn="tl">
                    <a:srgbClr val="000000">
                      <a:alpha val="43137"/>
                    </a:srgbClr>
                  </a:outerShdw>
                </a:effectLst>
                <a:latin typeface="+mn-lt"/>
                <a:cs typeface="+mn-cs"/>
              </a:rPr>
              <a:t>should be minimized</a:t>
            </a:r>
          </a:p>
        </p:txBody>
      </p:sp>
      <p:sp>
        <p:nvSpPr>
          <p:cNvPr id="17" name="Rettangolo 16"/>
          <p:cNvSpPr/>
          <p:nvPr/>
        </p:nvSpPr>
        <p:spPr>
          <a:xfrm>
            <a:off x="2771775" y="1700213"/>
            <a:ext cx="4973638" cy="1016000"/>
          </a:xfrm>
          <a:prstGeom prst="rect">
            <a:avLst/>
          </a:prstGeom>
        </p:spPr>
        <p:txBody>
          <a:bodyPr wrap="none">
            <a:spAutoFit/>
          </a:bodyPr>
          <a:lstStyle/>
          <a:p>
            <a:pPr eaLnBrk="1" fontAlgn="b" hangingPunct="1">
              <a:spcBef>
                <a:spcPts val="0"/>
              </a:spcBef>
              <a:spcAft>
                <a:spcPts val="0"/>
              </a:spcAft>
              <a:defRPr/>
            </a:pPr>
            <a:r>
              <a:rPr lang="en-US" sz="2000" dirty="0">
                <a:solidFill>
                  <a:srgbClr val="00579F"/>
                </a:solidFill>
                <a:latin typeface="+mn-lt"/>
                <a:cs typeface="+mn-cs"/>
              </a:rPr>
              <a:t>Paper supports </a:t>
            </a:r>
            <a:r>
              <a:rPr lang="en-US" sz="2000" b="1" dirty="0">
                <a:solidFill>
                  <a:srgbClr val="003968"/>
                </a:solidFill>
                <a:effectLst>
                  <a:outerShdw blurRad="38100" dist="38100" dir="2700000" algn="tl">
                    <a:srgbClr val="000000">
                      <a:alpha val="43137"/>
                    </a:srgbClr>
                  </a:outerShdw>
                </a:effectLst>
                <a:latin typeface="+mn-lt"/>
                <a:cs typeface="+mn-cs"/>
              </a:rPr>
              <a:t>sustainable</a:t>
            </a:r>
            <a:r>
              <a:rPr lang="en-US" sz="2000" dirty="0">
                <a:solidFill>
                  <a:srgbClr val="00579F"/>
                </a:solidFill>
                <a:latin typeface="+mn-lt"/>
                <a:cs typeface="+mn-cs"/>
              </a:rPr>
              <a:t> consumption. </a:t>
            </a:r>
          </a:p>
          <a:p>
            <a:pPr eaLnBrk="1" fontAlgn="b" hangingPunct="1">
              <a:spcBef>
                <a:spcPts val="0"/>
              </a:spcBef>
              <a:spcAft>
                <a:spcPts val="0"/>
              </a:spcAft>
              <a:defRPr/>
            </a:pPr>
            <a:r>
              <a:rPr lang="en-US" sz="2000" dirty="0">
                <a:solidFill>
                  <a:srgbClr val="00579F"/>
                </a:solidFill>
                <a:latin typeface="+mn-lt"/>
                <a:cs typeface="+mn-cs"/>
              </a:rPr>
              <a:t>Paper is made from </a:t>
            </a:r>
            <a:r>
              <a:rPr lang="en-US" sz="2000" b="1" dirty="0">
                <a:solidFill>
                  <a:srgbClr val="003968"/>
                </a:solidFill>
                <a:effectLst>
                  <a:outerShdw blurRad="38100" dist="38100" dir="2700000" algn="tl">
                    <a:srgbClr val="000000">
                      <a:alpha val="43137"/>
                    </a:srgbClr>
                  </a:outerShdw>
                </a:effectLst>
                <a:latin typeface="+mn-lt"/>
                <a:cs typeface="+mn-cs"/>
              </a:rPr>
              <a:t>renewable</a:t>
            </a:r>
            <a:r>
              <a:rPr lang="en-US" sz="2000" dirty="0">
                <a:solidFill>
                  <a:srgbClr val="00579F"/>
                </a:solidFill>
                <a:latin typeface="+mn-lt"/>
                <a:cs typeface="+mn-cs"/>
              </a:rPr>
              <a:t> raw materials. </a:t>
            </a:r>
          </a:p>
          <a:p>
            <a:pPr eaLnBrk="1" fontAlgn="b" hangingPunct="1">
              <a:spcBef>
                <a:spcPts val="0"/>
              </a:spcBef>
              <a:spcAft>
                <a:spcPts val="0"/>
              </a:spcAft>
              <a:defRPr/>
            </a:pPr>
            <a:r>
              <a:rPr lang="en-US" sz="2000" b="1" dirty="0">
                <a:solidFill>
                  <a:srgbClr val="003968"/>
                </a:solidFill>
                <a:effectLst>
                  <a:outerShdw blurRad="38100" dist="38100" dir="2700000" algn="tl">
                    <a:srgbClr val="000000">
                      <a:alpha val="43137"/>
                    </a:srgbClr>
                  </a:outerShdw>
                </a:effectLst>
                <a:latin typeface="+mn-lt"/>
                <a:cs typeface="+mn-cs"/>
              </a:rPr>
              <a:t>Recycling</a:t>
            </a:r>
            <a:r>
              <a:rPr lang="en-US" sz="2000" dirty="0">
                <a:solidFill>
                  <a:srgbClr val="00579F"/>
                </a:solidFill>
                <a:effectLst>
                  <a:outerShdw blurRad="38100" dist="38100" dir="2700000" algn="tl">
                    <a:srgbClr val="000000">
                      <a:alpha val="43137"/>
                    </a:srgbClr>
                  </a:outerShdw>
                </a:effectLst>
                <a:latin typeface="+mn-lt"/>
                <a:cs typeface="+mn-cs"/>
              </a:rPr>
              <a:t> </a:t>
            </a:r>
            <a:r>
              <a:rPr lang="en-US" sz="2000" dirty="0">
                <a:solidFill>
                  <a:srgbClr val="00579F"/>
                </a:solidFill>
                <a:latin typeface="+mn-lt"/>
                <a:cs typeface="+mn-cs"/>
              </a:rPr>
              <a:t>spares resources.</a:t>
            </a:r>
            <a:endParaRPr lang="en-US" sz="2000" dirty="0">
              <a:solidFill>
                <a:srgbClr val="000000"/>
              </a:solidFill>
              <a:latin typeface="+mn-lt"/>
              <a:cs typeface="+mn-cs"/>
            </a:endParaRPr>
          </a:p>
        </p:txBody>
      </p:sp>
      <p:sp>
        <p:nvSpPr>
          <p:cNvPr id="63498" name="Rettangolo 18"/>
          <p:cNvSpPr>
            <a:spLocks noChangeArrowheads="1"/>
          </p:cNvSpPr>
          <p:nvPr/>
        </p:nvSpPr>
        <p:spPr bwMode="auto">
          <a:xfrm>
            <a:off x="250825" y="1341438"/>
            <a:ext cx="1190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 hangingPunct="1">
              <a:spcBef>
                <a:spcPct val="0"/>
              </a:spcBef>
              <a:buFontTx/>
              <a:buNone/>
            </a:pPr>
            <a:r>
              <a:rPr lang="en-US" altLang="it-IT" sz="2000" b="1" u="sng"/>
              <a:t>The myth</a:t>
            </a:r>
            <a:endParaRPr lang="en-US" altLang="it-IT" sz="2000" b="1" u="sng">
              <a:solidFill>
                <a:srgbClr val="000000"/>
              </a:solidFill>
            </a:endParaRPr>
          </a:p>
        </p:txBody>
      </p:sp>
      <p:sp>
        <p:nvSpPr>
          <p:cNvPr id="20" name="Rettangolo 19"/>
          <p:cNvSpPr>
            <a:spLocks noChangeArrowheads="1"/>
          </p:cNvSpPr>
          <p:nvPr/>
        </p:nvSpPr>
        <p:spPr bwMode="auto">
          <a:xfrm>
            <a:off x="2916238" y="1341438"/>
            <a:ext cx="1314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 hangingPunct="1">
              <a:spcBef>
                <a:spcPct val="0"/>
              </a:spcBef>
              <a:buFontTx/>
              <a:buNone/>
            </a:pPr>
            <a:r>
              <a:rPr lang="en-US" altLang="it-IT" sz="2000" b="1" u="sng"/>
              <a:t>The reality</a:t>
            </a:r>
          </a:p>
        </p:txBody>
      </p:sp>
      <p:sp>
        <p:nvSpPr>
          <p:cNvPr id="3" name="Rettangolo 2"/>
          <p:cNvSpPr/>
          <p:nvPr/>
        </p:nvSpPr>
        <p:spPr>
          <a:xfrm>
            <a:off x="2771775" y="2852738"/>
            <a:ext cx="6192838" cy="3822700"/>
          </a:xfrm>
          <a:prstGeom prst="rect">
            <a:avLst/>
          </a:prstGeom>
        </p:spPr>
        <p:txBody>
          <a:bodyPr>
            <a:spAutoFit/>
          </a:bodyPr>
          <a:lstStyle/>
          <a:p>
            <a:pPr eaLnBrk="1" fontAlgn="b" hangingPunct="1">
              <a:lnSpc>
                <a:spcPct val="80000"/>
              </a:lnSpc>
              <a:spcBef>
                <a:spcPts val="600"/>
              </a:spcBef>
              <a:spcAft>
                <a:spcPts val="0"/>
              </a:spcAft>
              <a:defRPr/>
            </a:pPr>
            <a:r>
              <a:rPr lang="en-US" sz="2000" b="1" u="sng" dirty="0">
                <a:latin typeface="+mn-lt"/>
                <a:cs typeface="+mn-cs"/>
              </a:rPr>
              <a:t>Comments:</a:t>
            </a:r>
          </a:p>
          <a:p>
            <a:pPr marL="285750" indent="-285750" eaLnBrk="1" fontAlgn="b" hangingPunct="1">
              <a:lnSpc>
                <a:spcPct val="80000"/>
              </a:lnSpc>
              <a:spcBef>
                <a:spcPts val="600"/>
              </a:spcBef>
              <a:spcAft>
                <a:spcPts val="0"/>
              </a:spcAft>
              <a:buFont typeface="Arial" pitchFamily="34" charset="0"/>
              <a:buChar char="•"/>
              <a:defRPr/>
            </a:pPr>
            <a:r>
              <a:rPr lang="en-US" sz="2000" dirty="0">
                <a:latin typeface="+mn-lt"/>
                <a:cs typeface="+mn-cs"/>
              </a:rPr>
              <a:t>We need paper for our daily </a:t>
            </a:r>
            <a:r>
              <a:rPr lang="en-US" sz="2000" b="1" dirty="0">
                <a:solidFill>
                  <a:srgbClr val="003968"/>
                </a:solidFill>
                <a:effectLst>
                  <a:outerShdw blurRad="38100" dist="38100" dir="2700000" algn="tl">
                    <a:srgbClr val="000000">
                      <a:alpha val="43137"/>
                    </a:srgbClr>
                  </a:outerShdw>
                </a:effectLst>
                <a:latin typeface="+mn-lt"/>
                <a:cs typeface="+mn-cs"/>
              </a:rPr>
              <a:t>hygiene</a:t>
            </a:r>
            <a:r>
              <a:rPr lang="en-US" sz="2000" dirty="0">
                <a:latin typeface="+mn-lt"/>
                <a:cs typeface="+mn-cs"/>
              </a:rPr>
              <a:t>. Unlike other materials, paper is made from a </a:t>
            </a:r>
            <a:r>
              <a:rPr lang="en-US" sz="2000" b="1" dirty="0">
                <a:solidFill>
                  <a:srgbClr val="003968"/>
                </a:solidFill>
                <a:effectLst>
                  <a:outerShdw blurRad="38100" dist="38100" dir="2700000" algn="tl">
                    <a:srgbClr val="000000">
                      <a:alpha val="43137"/>
                    </a:srgbClr>
                  </a:outerShdw>
                </a:effectLst>
                <a:latin typeface="+mn-lt"/>
                <a:cs typeface="+mn-cs"/>
              </a:rPr>
              <a:t>renewable material:</a:t>
            </a:r>
            <a:r>
              <a:rPr lang="en-US" sz="2000" dirty="0">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wood</a:t>
            </a:r>
            <a:r>
              <a:rPr lang="en-US" sz="2000" dirty="0">
                <a:latin typeface="+mn-lt"/>
                <a:cs typeface="+mn-cs"/>
              </a:rPr>
              <a:t>. Sustainable forest management will ensure </a:t>
            </a:r>
            <a:br>
              <a:rPr lang="en-US" sz="2000" dirty="0">
                <a:latin typeface="+mn-lt"/>
                <a:cs typeface="+mn-cs"/>
              </a:rPr>
            </a:br>
            <a:r>
              <a:rPr lang="en-US" sz="2000" dirty="0">
                <a:latin typeface="+mn-lt"/>
                <a:cs typeface="+mn-cs"/>
              </a:rPr>
              <a:t>that forests grow and enough material is available. </a:t>
            </a:r>
          </a:p>
          <a:p>
            <a:pPr marL="285750" indent="-285750" eaLnBrk="1" fontAlgn="b" hangingPunct="1">
              <a:lnSpc>
                <a:spcPct val="80000"/>
              </a:lnSpc>
              <a:spcBef>
                <a:spcPts val="600"/>
              </a:spcBef>
              <a:spcAft>
                <a:spcPts val="0"/>
              </a:spcAft>
              <a:buFont typeface="Arial" pitchFamily="34" charset="0"/>
              <a:buChar char="•"/>
              <a:defRPr/>
            </a:pPr>
            <a:r>
              <a:rPr lang="en-US" sz="2000" dirty="0">
                <a:latin typeface="+mn-lt"/>
                <a:cs typeface="+mn-cs"/>
              </a:rPr>
              <a:t>The paper industry’s motto is </a:t>
            </a:r>
            <a:r>
              <a:rPr lang="en-US" sz="2000" b="1" dirty="0">
                <a:solidFill>
                  <a:srgbClr val="003968"/>
                </a:solidFill>
                <a:effectLst>
                  <a:outerShdw blurRad="38100" dist="38100" dir="2700000" algn="tl">
                    <a:srgbClr val="000000">
                      <a:alpha val="43137"/>
                    </a:srgbClr>
                  </a:outerShdw>
                </a:effectLst>
                <a:latin typeface="+mn-lt"/>
                <a:cs typeface="+mn-cs"/>
              </a:rPr>
              <a:t>doing more with less</a:t>
            </a:r>
            <a:r>
              <a:rPr lang="en-US" sz="2000" dirty="0">
                <a:latin typeface="+mn-lt"/>
                <a:cs typeface="+mn-cs"/>
              </a:rPr>
              <a:t>: making paper with fewer materials, less energy </a:t>
            </a:r>
            <a:br>
              <a:rPr lang="en-US" sz="2000" dirty="0">
                <a:latin typeface="+mn-lt"/>
                <a:cs typeface="+mn-cs"/>
              </a:rPr>
            </a:br>
            <a:r>
              <a:rPr lang="en-US" sz="2000" dirty="0">
                <a:latin typeface="+mn-lt"/>
                <a:cs typeface="+mn-cs"/>
              </a:rPr>
              <a:t>increasingly renewable, in more efficient machines, towards zero waste, and providing needed products. </a:t>
            </a:r>
          </a:p>
          <a:p>
            <a:pPr marL="285750" indent="-285750" eaLnBrk="1" fontAlgn="b" hangingPunct="1">
              <a:lnSpc>
                <a:spcPct val="80000"/>
              </a:lnSpc>
              <a:spcBef>
                <a:spcPts val="600"/>
              </a:spcBef>
              <a:spcAft>
                <a:spcPts val="0"/>
              </a:spcAft>
              <a:buFont typeface="Arial" pitchFamily="34" charset="0"/>
              <a:buChar char="•"/>
              <a:defRPr/>
            </a:pPr>
            <a:r>
              <a:rPr lang="en-US" sz="2000" dirty="0">
                <a:latin typeface="+mn-lt"/>
                <a:cs typeface="+mn-cs"/>
              </a:rPr>
              <a:t>As much as </a:t>
            </a:r>
            <a:r>
              <a:rPr lang="en-US" sz="2000" b="1" dirty="0">
                <a:solidFill>
                  <a:srgbClr val="003968"/>
                </a:solidFill>
                <a:effectLst>
                  <a:outerShdw blurRad="38100" dist="38100" dir="2700000" algn="tl">
                    <a:srgbClr val="000000">
                      <a:alpha val="43137"/>
                    </a:srgbClr>
                  </a:outerShdw>
                </a:effectLst>
                <a:latin typeface="+mn-lt"/>
                <a:cs typeface="+mn-cs"/>
              </a:rPr>
              <a:t>74% of paper in use is collected for recycling. </a:t>
            </a:r>
            <a:r>
              <a:rPr lang="en-US" sz="2000" dirty="0">
                <a:latin typeface="+mn-lt"/>
                <a:cs typeface="+mn-cs"/>
              </a:rPr>
              <a:t>More concretely, nine out of ten corrugated </a:t>
            </a:r>
            <a:br>
              <a:rPr lang="en-US" sz="2000" dirty="0">
                <a:latin typeface="+mn-lt"/>
                <a:cs typeface="+mn-cs"/>
              </a:rPr>
            </a:br>
            <a:r>
              <a:rPr lang="en-US" sz="2000" dirty="0">
                <a:latin typeface="+mn-lt"/>
                <a:cs typeface="+mn-cs"/>
              </a:rPr>
              <a:t>boxes are made from recycled fibre; and nine out of ten newspapers are made with recovered paper. </a:t>
            </a:r>
            <a:endParaRPr lang="en-US" sz="2000" dirty="0">
              <a:solidFill>
                <a:srgbClr val="000000"/>
              </a:solidFill>
              <a:latin typeface="+mn-lt"/>
              <a:cs typeface="+mn-cs"/>
            </a:endParaRPr>
          </a:p>
          <a:p>
            <a:pPr marL="285750" indent="-285750" eaLnBrk="1" fontAlgn="b" hangingPunct="1">
              <a:lnSpc>
                <a:spcPct val="80000"/>
              </a:lnSpc>
              <a:spcBef>
                <a:spcPts val="600"/>
              </a:spcBef>
              <a:spcAft>
                <a:spcPts val="0"/>
              </a:spcAft>
              <a:buFont typeface="Arial" pitchFamily="34" charset="0"/>
              <a:buChar char="•"/>
              <a:defRPr/>
            </a:pPr>
            <a:endParaRPr lang="it-IT" dirty="0">
              <a:latin typeface="+mn-lt"/>
              <a:cs typeface="+mn-cs"/>
            </a:endParaRPr>
          </a:p>
        </p:txBody>
      </p:sp>
      <p:pic>
        <p:nvPicPr>
          <p:cNvPr id="18" name="Picture 3" descr="C:\Users\Roberto\AppData\Local\Microsoft\Windows\Temporary Internet Files\Content.Outlook\N2G2CSZ4\Paper Towel m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3" y="2781300"/>
            <a:ext cx="232886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926020FF-14D7-57AD-3796-FAB2CCF5DA5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7" name="Segnaposto numero diapositiva 8">
            <a:extLst>
              <a:ext uri="{FF2B5EF4-FFF2-40B4-BE49-F238E27FC236}">
                <a16:creationId xmlns:a16="http://schemas.microsoft.com/office/drawing/2014/main" id="{6B0762D9-809E-9589-C546-C27F9E36BA9C}"/>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2D04A01-AFFB-4E54-B51F-81894D657224}" type="slidenum">
              <a:rPr lang="it-IT" altLang="it-IT" sz="1600" smtClean="0">
                <a:solidFill>
                  <a:schemeClr val="bg1"/>
                </a:solidFill>
              </a:rPr>
              <a:pPr>
                <a:spcBef>
                  <a:spcPct val="0"/>
                </a:spcBef>
                <a:buFontTx/>
                <a:buNone/>
              </a:pPr>
              <a:t>23</a:t>
            </a:fld>
            <a:endParaRPr lang="it-IT" altLang="it-IT" sz="1600">
              <a:solidFill>
                <a:schemeClr val="bg1"/>
              </a:solidFill>
            </a:endParaRPr>
          </a:p>
        </p:txBody>
      </p:sp>
      <p:sp>
        <p:nvSpPr>
          <p:cNvPr id="9" name="Segnaposto numero diapositiva 8">
            <a:extLst>
              <a:ext uri="{FF2B5EF4-FFF2-40B4-BE49-F238E27FC236}">
                <a16:creationId xmlns:a16="http://schemas.microsoft.com/office/drawing/2014/main" id="{C67ACB8D-50CE-5783-09D5-916BDFB8276F}"/>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BFF2FDA-7434-4821-85DE-DB4845454379}" type="slidenum">
              <a:rPr lang="it-IT" altLang="it-IT" sz="1600" smtClean="0">
                <a:solidFill>
                  <a:schemeClr val="bg1"/>
                </a:solidFill>
              </a:rPr>
              <a:pPr>
                <a:spcBef>
                  <a:spcPct val="0"/>
                </a:spcBef>
                <a:buFontTx/>
                <a:buNone/>
              </a:pPr>
              <a:t>23</a:t>
            </a:fld>
            <a:endParaRPr lang="it-IT" altLang="it-IT" sz="1600">
              <a:solidFill>
                <a:schemeClr val="bg1"/>
              </a:solidFill>
            </a:endParaRPr>
          </a:p>
        </p:txBody>
      </p:sp>
      <p:sp>
        <p:nvSpPr>
          <p:cNvPr id="10" name="Segnaposto numero diapositiva 8">
            <a:extLst>
              <a:ext uri="{FF2B5EF4-FFF2-40B4-BE49-F238E27FC236}">
                <a16:creationId xmlns:a16="http://schemas.microsoft.com/office/drawing/2014/main" id="{02325EC5-7EAC-46BB-B780-69A83A4A6962}"/>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23</a:t>
            </a:fld>
            <a:endParaRPr lang="it-IT" altLang="it-IT" sz="1600">
              <a:solidFill>
                <a:schemeClr val="bg1"/>
              </a:solidFill>
            </a:endParaRPr>
          </a:p>
        </p:txBody>
      </p:sp>
      <p:sp>
        <p:nvSpPr>
          <p:cNvPr id="11" name="Segnaposto numero diapositiva 8">
            <a:extLst>
              <a:ext uri="{FF2B5EF4-FFF2-40B4-BE49-F238E27FC236}">
                <a16:creationId xmlns:a16="http://schemas.microsoft.com/office/drawing/2014/main" id="{B7ADE9B2-6714-0B08-F557-F9F316E0FB28}"/>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23</a:t>
            </a:fld>
            <a:endParaRPr lang="it-IT" altLang="it-IT" sz="1600">
              <a:solidFill>
                <a:schemeClr val="bg1"/>
              </a:solidFill>
            </a:endParaRPr>
          </a:p>
        </p:txBody>
      </p:sp>
      <p:sp>
        <p:nvSpPr>
          <p:cNvPr id="12" name="Rectangle 12">
            <a:extLst>
              <a:ext uri="{FF2B5EF4-FFF2-40B4-BE49-F238E27FC236}">
                <a16:creationId xmlns:a16="http://schemas.microsoft.com/office/drawing/2014/main" id="{678BDED3-E126-F029-9B31-EBDBAFA5843E}"/>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3" name="Picture 1">
            <a:extLst>
              <a:ext uri="{FF2B5EF4-FFF2-40B4-BE49-F238E27FC236}">
                <a16:creationId xmlns:a16="http://schemas.microsoft.com/office/drawing/2014/main" id="{D455B7EB-1D05-9DB9-E596-E625660DE1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egnaposto numero diapositiva 1">
            <a:extLst>
              <a:ext uri="{FF2B5EF4-FFF2-40B4-BE49-F238E27FC236}">
                <a16:creationId xmlns:a16="http://schemas.microsoft.com/office/drawing/2014/main" id="{95AB41FF-5A5C-629D-EFCA-1E40F16DBF12}"/>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23</a:t>
            </a:fld>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AF57C423-FABC-44B3-B21C-241276205830}"/>
              </a:ext>
            </a:extLst>
          </p:cNvPr>
          <p:cNvGrpSpPr/>
          <p:nvPr/>
        </p:nvGrpSpPr>
        <p:grpSpPr>
          <a:xfrm>
            <a:off x="-8709" y="-11223"/>
            <a:ext cx="9155113" cy="793404"/>
            <a:chOff x="-8709" y="-11223"/>
            <a:chExt cx="9155113" cy="793404"/>
          </a:xfrm>
        </p:grpSpPr>
        <p:sp>
          <p:nvSpPr>
            <p:cNvPr id="5" name="Rectangle 12">
              <a:extLst>
                <a:ext uri="{FF2B5EF4-FFF2-40B4-BE49-F238E27FC236}">
                  <a16:creationId xmlns:a16="http://schemas.microsoft.com/office/drawing/2014/main" id="{A8F6E0E9-076D-7CEA-61D5-14F8F89A72BB}"/>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6" name="Picture 3">
              <a:extLst>
                <a:ext uri="{FF2B5EF4-FFF2-40B4-BE49-F238E27FC236}">
                  <a16:creationId xmlns:a16="http://schemas.microsoft.com/office/drawing/2014/main" id="{15B5BF9A-A804-3E07-FC7F-0669D5E271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pic>
        <p:nvPicPr>
          <p:cNvPr id="9" name="Picture 3">
            <a:extLst>
              <a:ext uri="{FF2B5EF4-FFF2-40B4-BE49-F238E27FC236}">
                <a16:creationId xmlns:a16="http://schemas.microsoft.com/office/drawing/2014/main" id="{809500B9-CC09-B29B-C1BF-3B99F0A213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15" name="Rectangle 4"/>
          <p:cNvSpPr>
            <a:spLocks noChangeArrowheads="1"/>
          </p:cNvSpPr>
          <p:nvPr/>
        </p:nvSpPr>
        <p:spPr bwMode="auto">
          <a:xfrm>
            <a:off x="539552" y="18497"/>
            <a:ext cx="8481519" cy="781752"/>
          </a:xfrm>
          <a:prstGeom prst="rect">
            <a:avLst/>
          </a:prstGeom>
          <a:noFill/>
          <a:ln w="9525">
            <a:noFill/>
            <a:miter lim="800000"/>
            <a:headEnd/>
            <a:tailEnd/>
          </a:ln>
          <a:effectLst/>
        </p:spPr>
        <p:txBody>
          <a:bodyPr wrap="square">
            <a:spAutoFit/>
          </a:bodyPr>
          <a:lstStyle/>
          <a:p>
            <a:pPr eaLnBrk="1" fontAlgn="auto" hangingPunct="1">
              <a:lnSpc>
                <a:spcPct val="80000"/>
              </a:lnSpc>
              <a:spcBef>
                <a:spcPts val="0"/>
              </a:spcBef>
              <a:spcAft>
                <a:spcPts val="0"/>
              </a:spcAft>
              <a:defRPr/>
            </a:pP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Let’s examine some of the myths about Paper:</a:t>
            </a:r>
            <a:b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b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3) Paper production is bad for the environment </a:t>
            </a:r>
          </a:p>
        </p:txBody>
      </p:sp>
      <p:sp>
        <p:nvSpPr>
          <p:cNvPr id="65543"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121254F-4F5D-4104-A847-2290226699A7}" type="slidenum">
              <a:rPr lang="it-IT" altLang="it-IT" sz="1600" smtClean="0">
                <a:solidFill>
                  <a:schemeClr val="bg1"/>
                </a:solidFill>
              </a:rPr>
              <a:pPr>
                <a:spcBef>
                  <a:spcPct val="0"/>
                </a:spcBef>
                <a:buFontTx/>
                <a:buNone/>
              </a:pPr>
              <a:t>24</a:t>
            </a:fld>
            <a:endParaRPr lang="it-IT" altLang="it-IT" sz="1600">
              <a:solidFill>
                <a:schemeClr val="bg1"/>
              </a:solidFill>
            </a:endParaRPr>
          </a:p>
        </p:txBody>
      </p:sp>
      <p:sp>
        <p:nvSpPr>
          <p:cNvPr id="65544" name="Rettangolo 9"/>
          <p:cNvSpPr>
            <a:spLocks noChangeArrowheads="1"/>
          </p:cNvSpPr>
          <p:nvPr/>
        </p:nvSpPr>
        <p:spPr bwMode="auto">
          <a:xfrm>
            <a:off x="250825" y="1341438"/>
            <a:ext cx="1190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 hangingPunct="1">
              <a:spcBef>
                <a:spcPct val="0"/>
              </a:spcBef>
              <a:buFontTx/>
              <a:buNone/>
            </a:pPr>
            <a:r>
              <a:rPr lang="en-US" altLang="it-IT" sz="2000" b="1" u="sng"/>
              <a:t>The myth</a:t>
            </a:r>
            <a:endParaRPr lang="en-US" altLang="it-IT" sz="2000" b="1" u="sng">
              <a:solidFill>
                <a:srgbClr val="000000"/>
              </a:solidFill>
            </a:endParaRPr>
          </a:p>
        </p:txBody>
      </p:sp>
      <p:sp>
        <p:nvSpPr>
          <p:cNvPr id="11" name="Rettangolo 10"/>
          <p:cNvSpPr>
            <a:spLocks noChangeArrowheads="1"/>
          </p:cNvSpPr>
          <p:nvPr/>
        </p:nvSpPr>
        <p:spPr bwMode="auto">
          <a:xfrm>
            <a:off x="2448800" y="939673"/>
            <a:ext cx="1316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 hangingPunct="1">
              <a:spcBef>
                <a:spcPct val="0"/>
              </a:spcBef>
              <a:buFontTx/>
              <a:buNone/>
            </a:pPr>
            <a:r>
              <a:rPr lang="en-US" altLang="it-IT" sz="2000" b="1" u="sng"/>
              <a:t>The reality</a:t>
            </a:r>
          </a:p>
        </p:txBody>
      </p:sp>
      <p:sp>
        <p:nvSpPr>
          <p:cNvPr id="12" name="Rettangolo 11"/>
          <p:cNvSpPr/>
          <p:nvPr/>
        </p:nvSpPr>
        <p:spPr>
          <a:xfrm>
            <a:off x="2687038" y="1491967"/>
            <a:ext cx="6335712" cy="1231900"/>
          </a:xfrm>
          <a:prstGeom prst="rect">
            <a:avLst/>
          </a:prstGeom>
        </p:spPr>
        <p:txBody>
          <a:bodyPr>
            <a:spAutoFit/>
          </a:bodyPr>
          <a:lstStyle/>
          <a:p>
            <a:pPr eaLnBrk="1" fontAlgn="b" hangingPunct="1">
              <a:lnSpc>
                <a:spcPct val="80000"/>
              </a:lnSpc>
              <a:spcBef>
                <a:spcPts val="600"/>
              </a:spcBef>
              <a:spcAft>
                <a:spcPts val="0"/>
              </a:spcAft>
              <a:defRPr/>
            </a:pPr>
            <a:r>
              <a:rPr lang="en-US" sz="2000" dirty="0">
                <a:solidFill>
                  <a:srgbClr val="00579F"/>
                </a:solidFill>
                <a:latin typeface="+mn-lt"/>
                <a:cs typeface="+mn-cs"/>
              </a:rPr>
              <a:t>Paper is one of the few </a:t>
            </a:r>
            <a:r>
              <a:rPr lang="en-US" sz="2000" b="1" dirty="0">
                <a:solidFill>
                  <a:srgbClr val="003968"/>
                </a:solidFill>
                <a:effectLst>
                  <a:outerShdw blurRad="38100" dist="38100" dir="2700000" algn="tl">
                    <a:srgbClr val="000000">
                      <a:alpha val="43137"/>
                    </a:srgbClr>
                  </a:outerShdw>
                </a:effectLst>
                <a:latin typeface="+mn-lt"/>
                <a:cs typeface="+mn-cs"/>
              </a:rPr>
              <a:t>sustainable</a:t>
            </a:r>
            <a:r>
              <a:rPr lang="en-US" sz="2000" dirty="0">
                <a:latin typeface="+mn-lt"/>
                <a:cs typeface="+mn-cs"/>
              </a:rPr>
              <a:t> </a:t>
            </a:r>
            <a:r>
              <a:rPr lang="en-US" sz="2000" dirty="0">
                <a:solidFill>
                  <a:srgbClr val="00579F"/>
                </a:solidFill>
                <a:latin typeface="+mn-lt"/>
                <a:cs typeface="+mn-cs"/>
              </a:rPr>
              <a:t>products.</a:t>
            </a:r>
          </a:p>
          <a:p>
            <a:pPr eaLnBrk="1" fontAlgn="b" hangingPunct="1">
              <a:lnSpc>
                <a:spcPct val="80000"/>
              </a:lnSpc>
              <a:spcBef>
                <a:spcPts val="600"/>
              </a:spcBef>
              <a:spcAft>
                <a:spcPts val="0"/>
              </a:spcAft>
              <a:defRPr/>
            </a:pPr>
            <a:r>
              <a:rPr lang="en-US" sz="2000" dirty="0">
                <a:solidFill>
                  <a:srgbClr val="00579F"/>
                </a:solidFill>
                <a:latin typeface="+mn-lt"/>
                <a:cs typeface="+mn-cs"/>
              </a:rPr>
              <a:t>The paper industry has </a:t>
            </a:r>
            <a:r>
              <a:rPr lang="en-US" sz="2000" b="1" dirty="0">
                <a:solidFill>
                  <a:srgbClr val="003968"/>
                </a:solidFill>
                <a:effectLst>
                  <a:outerShdw blurRad="38100" dist="38100" dir="2700000" algn="tl">
                    <a:srgbClr val="000000">
                      <a:alpha val="43137"/>
                    </a:srgbClr>
                  </a:outerShdw>
                </a:effectLst>
                <a:latin typeface="+mn-lt"/>
                <a:cs typeface="+mn-cs"/>
              </a:rPr>
              <a:t>reduced</a:t>
            </a:r>
            <a:r>
              <a:rPr lang="en-US" sz="2000" dirty="0">
                <a:solidFill>
                  <a:srgbClr val="00579F"/>
                </a:solidFill>
                <a:latin typeface="+mn-lt"/>
                <a:cs typeface="+mn-cs"/>
              </a:rPr>
              <a:t> its environmental </a:t>
            </a:r>
            <a:r>
              <a:rPr lang="en-US" sz="2000" b="1" dirty="0">
                <a:solidFill>
                  <a:srgbClr val="003968"/>
                </a:solidFill>
                <a:effectLst>
                  <a:outerShdw blurRad="38100" dist="38100" dir="2700000" algn="tl">
                    <a:srgbClr val="000000">
                      <a:alpha val="43137"/>
                    </a:srgbClr>
                  </a:outerShdw>
                </a:effectLst>
                <a:latin typeface="+mn-lt"/>
                <a:cs typeface="+mn-cs"/>
              </a:rPr>
              <a:t>impact</a:t>
            </a:r>
            <a:r>
              <a:rPr lang="en-US" sz="2000" dirty="0">
                <a:solidFill>
                  <a:srgbClr val="00579F"/>
                </a:solidFill>
                <a:latin typeface="+mn-lt"/>
                <a:cs typeface="+mn-cs"/>
              </a:rPr>
              <a:t> greatly over the last 10 years.</a:t>
            </a:r>
          </a:p>
          <a:p>
            <a:pPr eaLnBrk="1" fontAlgn="b" hangingPunct="1">
              <a:lnSpc>
                <a:spcPct val="80000"/>
              </a:lnSpc>
              <a:spcBef>
                <a:spcPts val="600"/>
              </a:spcBef>
              <a:spcAft>
                <a:spcPts val="0"/>
              </a:spcAft>
              <a:defRPr/>
            </a:pPr>
            <a:r>
              <a:rPr lang="it-IT" sz="2000" dirty="0">
                <a:solidFill>
                  <a:srgbClr val="00579F"/>
                </a:solidFill>
                <a:latin typeface="+mn-lt"/>
                <a:cs typeface="+mn-cs"/>
              </a:rPr>
              <a:t>Paper products </a:t>
            </a:r>
            <a:r>
              <a:rPr lang="it-IT" sz="2000" b="1" dirty="0">
                <a:solidFill>
                  <a:srgbClr val="003968"/>
                </a:solidFill>
                <a:effectLst>
                  <a:outerShdw blurRad="38100" dist="38100" dir="2700000" algn="tl">
                    <a:srgbClr val="000000">
                      <a:alpha val="43137"/>
                    </a:srgbClr>
                  </a:outerShdw>
                </a:effectLst>
                <a:latin typeface="+mn-lt"/>
                <a:cs typeface="+mn-cs"/>
              </a:rPr>
              <a:t>store</a:t>
            </a:r>
            <a:r>
              <a:rPr lang="it-IT" sz="2000" dirty="0">
                <a:solidFill>
                  <a:srgbClr val="00579F"/>
                </a:solidFill>
                <a:latin typeface="+mn-lt"/>
                <a:cs typeface="+mn-cs"/>
              </a:rPr>
              <a:t> </a:t>
            </a:r>
            <a:r>
              <a:rPr lang="it-IT" sz="2000" b="1" dirty="0">
                <a:solidFill>
                  <a:srgbClr val="003968"/>
                </a:solidFill>
                <a:effectLst>
                  <a:outerShdw blurRad="38100" dist="38100" dir="2700000" algn="tl">
                    <a:srgbClr val="000000">
                      <a:alpha val="43137"/>
                    </a:srgbClr>
                  </a:outerShdw>
                </a:effectLst>
                <a:latin typeface="+mn-lt"/>
                <a:cs typeface="+mn-cs"/>
              </a:rPr>
              <a:t>CO2</a:t>
            </a:r>
            <a:r>
              <a:rPr lang="it-IT" sz="2000" dirty="0">
                <a:solidFill>
                  <a:srgbClr val="00579F"/>
                </a:solidFill>
                <a:latin typeface="+mn-lt"/>
                <a:cs typeface="+mn-cs"/>
              </a:rPr>
              <a:t>.</a:t>
            </a:r>
            <a:endParaRPr lang="en-US" sz="2000" dirty="0">
              <a:solidFill>
                <a:srgbClr val="00579F"/>
              </a:solidFill>
              <a:latin typeface="+mn-lt"/>
              <a:cs typeface="+mn-cs"/>
            </a:endParaRPr>
          </a:p>
        </p:txBody>
      </p:sp>
      <p:sp>
        <p:nvSpPr>
          <p:cNvPr id="13" name="Rettangolo 12"/>
          <p:cNvSpPr/>
          <p:nvPr/>
        </p:nvSpPr>
        <p:spPr>
          <a:xfrm>
            <a:off x="136525" y="1773238"/>
            <a:ext cx="2346325" cy="830262"/>
          </a:xfrm>
          <a:prstGeom prst="rect">
            <a:avLst/>
          </a:prstGeom>
        </p:spPr>
        <p:txBody>
          <a:bodyPr wrap="none">
            <a:spAutoFit/>
          </a:bodyPr>
          <a:lstStyle/>
          <a:p>
            <a:pPr eaLnBrk="1" fontAlgn="b" hangingPunct="1">
              <a:lnSpc>
                <a:spcPct val="80000"/>
              </a:lnSpc>
              <a:spcBef>
                <a:spcPts val="0"/>
              </a:spcBef>
              <a:spcAft>
                <a:spcPts val="0"/>
              </a:spcAft>
              <a:defRPr/>
            </a:pPr>
            <a:r>
              <a:rPr lang="en-US" sz="2000" dirty="0">
                <a:solidFill>
                  <a:srgbClr val="FF0000"/>
                </a:solidFill>
                <a:effectLst>
                  <a:outerShdw blurRad="38100" dist="38100" dir="2700000" algn="tl">
                    <a:srgbClr val="000000">
                      <a:alpha val="43137"/>
                    </a:srgbClr>
                  </a:outerShdw>
                </a:effectLst>
                <a:latin typeface="+mn-lt"/>
                <a:cs typeface="+mn-cs"/>
              </a:rPr>
              <a:t>Paper production </a:t>
            </a:r>
            <a:br>
              <a:rPr lang="en-US" sz="2000" dirty="0">
                <a:solidFill>
                  <a:srgbClr val="FF0000"/>
                </a:solidFill>
                <a:effectLst>
                  <a:outerShdw blurRad="38100" dist="38100" dir="2700000" algn="tl">
                    <a:srgbClr val="000000">
                      <a:alpha val="43137"/>
                    </a:srgbClr>
                  </a:outerShdw>
                </a:effectLst>
                <a:latin typeface="+mn-lt"/>
                <a:cs typeface="+mn-cs"/>
              </a:rPr>
            </a:br>
            <a:r>
              <a:rPr lang="en-US" sz="2000" dirty="0">
                <a:solidFill>
                  <a:srgbClr val="FF0000"/>
                </a:solidFill>
                <a:effectLst>
                  <a:outerShdw blurRad="38100" dist="38100" dir="2700000" algn="tl">
                    <a:srgbClr val="000000">
                      <a:alpha val="43137"/>
                    </a:srgbClr>
                  </a:outerShdw>
                </a:effectLst>
                <a:latin typeface="+mn-lt"/>
                <a:cs typeface="+mn-cs"/>
              </a:rPr>
              <a:t>is bad </a:t>
            </a:r>
            <a:br>
              <a:rPr lang="en-US" sz="2000" dirty="0">
                <a:solidFill>
                  <a:srgbClr val="FF0000"/>
                </a:solidFill>
                <a:effectLst>
                  <a:outerShdw blurRad="38100" dist="38100" dir="2700000" algn="tl">
                    <a:srgbClr val="000000">
                      <a:alpha val="43137"/>
                    </a:srgbClr>
                  </a:outerShdw>
                </a:effectLst>
                <a:latin typeface="+mn-lt"/>
                <a:cs typeface="+mn-cs"/>
              </a:rPr>
            </a:br>
            <a:r>
              <a:rPr lang="en-US" sz="2000" dirty="0">
                <a:solidFill>
                  <a:srgbClr val="FF0000"/>
                </a:solidFill>
                <a:effectLst>
                  <a:outerShdw blurRad="38100" dist="38100" dir="2700000" algn="tl">
                    <a:srgbClr val="000000">
                      <a:alpha val="43137"/>
                    </a:srgbClr>
                  </a:outerShdw>
                </a:effectLst>
                <a:latin typeface="+mn-lt"/>
                <a:cs typeface="+mn-cs"/>
              </a:rPr>
              <a:t>for the environment </a:t>
            </a:r>
          </a:p>
        </p:txBody>
      </p:sp>
      <p:sp>
        <p:nvSpPr>
          <p:cNvPr id="7" name="Rettangolo 6"/>
          <p:cNvSpPr/>
          <p:nvPr/>
        </p:nvSpPr>
        <p:spPr>
          <a:xfrm>
            <a:off x="2577409" y="2754360"/>
            <a:ext cx="6443662" cy="3524250"/>
          </a:xfrm>
          <a:prstGeom prst="rect">
            <a:avLst/>
          </a:prstGeom>
        </p:spPr>
        <p:txBody>
          <a:bodyPr>
            <a:spAutoFit/>
          </a:bodyPr>
          <a:lstStyle/>
          <a:p>
            <a:pPr eaLnBrk="1" fontAlgn="b" hangingPunct="1">
              <a:lnSpc>
                <a:spcPct val="80000"/>
              </a:lnSpc>
              <a:spcBef>
                <a:spcPts val="600"/>
              </a:spcBef>
              <a:spcAft>
                <a:spcPts val="0"/>
              </a:spcAft>
              <a:defRPr/>
            </a:pPr>
            <a:r>
              <a:rPr lang="en-US" sz="2000" b="1" u="sng" dirty="0">
                <a:latin typeface="+mn-lt"/>
                <a:cs typeface="+mn-cs"/>
              </a:rPr>
              <a:t>Comments:</a:t>
            </a:r>
            <a:endParaRPr lang="en-US" sz="2000" dirty="0">
              <a:latin typeface="+mn-lt"/>
              <a:cs typeface="+mn-cs"/>
            </a:endParaRPr>
          </a:p>
          <a:p>
            <a:pPr marL="742950" lvl="1" indent="-204788" eaLnBrk="1" fontAlgn="b" hangingPunct="1">
              <a:lnSpc>
                <a:spcPct val="80000"/>
              </a:lnSpc>
              <a:spcBef>
                <a:spcPts val="600"/>
              </a:spcBef>
              <a:spcAft>
                <a:spcPts val="0"/>
              </a:spcAft>
              <a:buFont typeface="Arial" pitchFamily="34" charset="0"/>
              <a:buChar char="•"/>
              <a:defRPr/>
            </a:pPr>
            <a:r>
              <a:rPr lang="en-US" sz="2000" dirty="0">
                <a:latin typeface="+mn-lt"/>
                <a:cs typeface="+mn-cs"/>
              </a:rPr>
              <a:t>Paper boasts exceptional environmental credentials: it’s </a:t>
            </a:r>
            <a:r>
              <a:rPr lang="en-US" sz="2000" b="1" dirty="0">
                <a:solidFill>
                  <a:srgbClr val="003968"/>
                </a:solidFill>
                <a:effectLst>
                  <a:outerShdw blurRad="38100" dist="38100" dir="2700000" algn="tl">
                    <a:srgbClr val="000000">
                      <a:alpha val="43137"/>
                    </a:srgbClr>
                  </a:outerShdw>
                </a:effectLst>
                <a:latin typeface="+mn-lt"/>
                <a:cs typeface="+mn-cs"/>
              </a:rPr>
              <a:t>natural</a:t>
            </a:r>
            <a:r>
              <a:rPr lang="en-US" sz="2000" dirty="0">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biodegradable</a:t>
            </a:r>
            <a:r>
              <a:rPr lang="en-US" sz="2000" dirty="0">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recyclable</a:t>
            </a:r>
            <a:r>
              <a:rPr lang="en-US" sz="2000" dirty="0">
                <a:latin typeface="+mn-lt"/>
                <a:cs typeface="+mn-cs"/>
              </a:rPr>
              <a:t>, comes from an infinitely </a:t>
            </a:r>
            <a:r>
              <a:rPr lang="en-US" sz="2000" b="1" dirty="0">
                <a:solidFill>
                  <a:srgbClr val="003968"/>
                </a:solidFill>
                <a:effectLst>
                  <a:outerShdw blurRad="38100" dist="38100" dir="2700000" algn="tl">
                    <a:srgbClr val="000000">
                      <a:alpha val="43137"/>
                    </a:srgbClr>
                  </a:outerShdw>
                </a:effectLst>
                <a:latin typeface="+mn-lt"/>
                <a:cs typeface="+mn-cs"/>
              </a:rPr>
              <a:t>renewable</a:t>
            </a:r>
            <a:r>
              <a:rPr lang="en-US" sz="2000" dirty="0">
                <a:latin typeface="+mn-lt"/>
                <a:cs typeface="+mn-cs"/>
              </a:rPr>
              <a:t> resource  and is produced in a </a:t>
            </a:r>
            <a:r>
              <a:rPr lang="en-US" sz="2000" b="1" dirty="0">
                <a:solidFill>
                  <a:srgbClr val="003968"/>
                </a:solidFill>
                <a:effectLst>
                  <a:outerShdw blurRad="38100" dist="38100" dir="2700000" algn="tl">
                    <a:srgbClr val="000000">
                      <a:alpha val="43137"/>
                    </a:srgbClr>
                  </a:outerShdw>
                </a:effectLst>
                <a:latin typeface="+mn-lt"/>
                <a:cs typeface="+mn-cs"/>
              </a:rPr>
              <a:t>sustainable</a:t>
            </a:r>
            <a:r>
              <a:rPr lang="en-US" sz="2000" dirty="0">
                <a:latin typeface="+mn-lt"/>
                <a:cs typeface="+mn-cs"/>
              </a:rPr>
              <a:t> manner.</a:t>
            </a:r>
          </a:p>
          <a:p>
            <a:pPr marL="742950" lvl="1" indent="-204788" eaLnBrk="1" fontAlgn="b" hangingPunct="1">
              <a:lnSpc>
                <a:spcPct val="80000"/>
              </a:lnSpc>
              <a:spcBef>
                <a:spcPts val="600"/>
              </a:spcBef>
              <a:spcAft>
                <a:spcPts val="0"/>
              </a:spcAft>
              <a:buFont typeface="Arial" pitchFamily="34" charset="0"/>
              <a:buChar char="•"/>
              <a:defRPr/>
            </a:pPr>
            <a:r>
              <a:rPr lang="it-IT" sz="2000" dirty="0">
                <a:latin typeface="+mn-lt"/>
                <a:cs typeface="+mn-cs"/>
              </a:rPr>
              <a:t>Through </a:t>
            </a:r>
            <a:r>
              <a:rPr lang="en-US" sz="2000" dirty="0">
                <a:latin typeface="+mn-lt"/>
                <a:cs typeface="+mn-cs"/>
              </a:rPr>
              <a:t>nature’s own process – the photosynthesis – </a:t>
            </a:r>
            <a:r>
              <a:rPr lang="en-US" sz="2000" b="1" dirty="0">
                <a:solidFill>
                  <a:srgbClr val="003968"/>
                </a:solidFill>
                <a:effectLst>
                  <a:outerShdw blurRad="38100" dist="38100" dir="2700000" algn="tl">
                    <a:srgbClr val="000000">
                      <a:alpha val="43137"/>
                    </a:srgbClr>
                  </a:outerShdw>
                </a:effectLst>
                <a:latin typeface="+mn-lt"/>
                <a:cs typeface="+mn-cs"/>
              </a:rPr>
              <a:t>trees</a:t>
            </a:r>
            <a:r>
              <a:rPr lang="en-US" sz="2000" dirty="0">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capture</a:t>
            </a:r>
            <a:r>
              <a:rPr lang="en-US" sz="2000" dirty="0">
                <a:latin typeface="+mn-lt"/>
                <a:cs typeface="+mn-cs"/>
              </a:rPr>
              <a:t> and </a:t>
            </a:r>
            <a:r>
              <a:rPr lang="en-US" sz="2000" b="1" dirty="0">
                <a:solidFill>
                  <a:srgbClr val="003968"/>
                </a:solidFill>
                <a:effectLst>
                  <a:outerShdw blurRad="38100" dist="38100" dir="2700000" algn="tl">
                    <a:srgbClr val="000000">
                      <a:alpha val="43137"/>
                    </a:srgbClr>
                  </a:outerShdw>
                </a:effectLst>
                <a:latin typeface="+mn-lt"/>
                <a:cs typeface="+mn-cs"/>
              </a:rPr>
              <a:t>store</a:t>
            </a:r>
            <a:r>
              <a:rPr lang="en-US" sz="2000" dirty="0">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billions</a:t>
            </a:r>
            <a:r>
              <a:rPr lang="en-US" sz="2000" dirty="0">
                <a:latin typeface="+mn-lt"/>
                <a:cs typeface="+mn-cs"/>
              </a:rPr>
              <a:t> of </a:t>
            </a:r>
            <a:r>
              <a:rPr lang="en-US" sz="2000" b="1" dirty="0">
                <a:solidFill>
                  <a:srgbClr val="003968"/>
                </a:solidFill>
                <a:effectLst>
                  <a:outerShdw blurRad="38100" dist="38100" dir="2700000" algn="tl">
                    <a:srgbClr val="000000">
                      <a:alpha val="43137"/>
                    </a:srgbClr>
                  </a:outerShdw>
                </a:effectLst>
                <a:latin typeface="+mn-lt"/>
                <a:cs typeface="+mn-cs"/>
              </a:rPr>
              <a:t>tonnes</a:t>
            </a:r>
            <a:r>
              <a:rPr lang="en-US" sz="2000" dirty="0">
                <a:latin typeface="+mn-lt"/>
                <a:cs typeface="+mn-cs"/>
              </a:rPr>
              <a:t> of </a:t>
            </a:r>
            <a:r>
              <a:rPr lang="en-US" sz="2000" b="1" dirty="0">
                <a:solidFill>
                  <a:srgbClr val="003968"/>
                </a:solidFill>
                <a:effectLst>
                  <a:outerShdw blurRad="38100" dist="38100" dir="2700000" algn="tl">
                    <a:srgbClr val="000000">
                      <a:alpha val="43137"/>
                    </a:srgbClr>
                  </a:outerShdw>
                </a:effectLst>
                <a:latin typeface="+mn-lt"/>
                <a:cs typeface="+mn-cs"/>
              </a:rPr>
              <a:t>carbon</a:t>
            </a:r>
            <a:r>
              <a:rPr lang="en-US" sz="2000" dirty="0">
                <a:latin typeface="+mn-lt"/>
                <a:cs typeface="+mn-cs"/>
              </a:rPr>
              <a:t>, day after day. The carbon sequestered in forests  is subsequently </a:t>
            </a:r>
            <a:r>
              <a:rPr lang="en-US" sz="2000" b="1" dirty="0">
                <a:solidFill>
                  <a:srgbClr val="003968"/>
                </a:solidFill>
                <a:effectLst>
                  <a:outerShdw blurRad="38100" dist="38100" dir="2700000" algn="tl">
                    <a:srgbClr val="000000">
                      <a:alpha val="43137"/>
                    </a:srgbClr>
                  </a:outerShdw>
                </a:effectLst>
                <a:latin typeface="+mn-lt"/>
                <a:cs typeface="+mn-cs"/>
              </a:rPr>
              <a:t>stored</a:t>
            </a:r>
            <a:r>
              <a:rPr lang="en-US" sz="2000" dirty="0">
                <a:latin typeface="+mn-lt"/>
                <a:cs typeface="+mn-cs"/>
              </a:rPr>
              <a:t> in </a:t>
            </a:r>
            <a:r>
              <a:rPr lang="en-US" sz="2000" b="1" dirty="0">
                <a:solidFill>
                  <a:srgbClr val="003968"/>
                </a:solidFill>
                <a:effectLst>
                  <a:outerShdw blurRad="38100" dist="38100" dir="2700000" algn="tl">
                    <a:srgbClr val="000000">
                      <a:alpha val="43137"/>
                    </a:srgbClr>
                  </a:outerShdw>
                </a:effectLst>
                <a:latin typeface="+mn-lt"/>
                <a:cs typeface="+mn-cs"/>
              </a:rPr>
              <a:t>products</a:t>
            </a:r>
            <a:r>
              <a:rPr lang="en-US" sz="2000" dirty="0">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made</a:t>
            </a:r>
            <a:r>
              <a:rPr lang="en-US" sz="2000" dirty="0">
                <a:latin typeface="+mn-lt"/>
                <a:cs typeface="+mn-cs"/>
              </a:rPr>
              <a:t> of </a:t>
            </a:r>
            <a:r>
              <a:rPr lang="en-US" sz="2000" b="1" dirty="0">
                <a:solidFill>
                  <a:srgbClr val="003968"/>
                </a:solidFill>
                <a:effectLst>
                  <a:outerShdw blurRad="38100" dist="38100" dir="2700000" algn="tl">
                    <a:srgbClr val="000000">
                      <a:alpha val="43137"/>
                    </a:srgbClr>
                  </a:outerShdw>
                </a:effectLst>
                <a:latin typeface="+mn-lt"/>
                <a:cs typeface="+mn-cs"/>
              </a:rPr>
              <a:t>wood</a:t>
            </a:r>
            <a:r>
              <a:rPr lang="en-US" sz="2000" dirty="0">
                <a:latin typeface="+mn-lt"/>
                <a:cs typeface="+mn-cs"/>
              </a:rPr>
              <a:t>, such as </a:t>
            </a:r>
            <a:r>
              <a:rPr lang="en-US" sz="2000" b="1" dirty="0">
                <a:solidFill>
                  <a:srgbClr val="003968"/>
                </a:solidFill>
                <a:effectLst>
                  <a:outerShdw blurRad="38100" dist="38100" dir="2700000" algn="tl">
                    <a:srgbClr val="000000">
                      <a:alpha val="43137"/>
                    </a:srgbClr>
                  </a:outerShdw>
                </a:effectLst>
                <a:latin typeface="+mn-lt"/>
                <a:cs typeface="+mn-cs"/>
              </a:rPr>
              <a:t>paper</a:t>
            </a:r>
            <a:r>
              <a:rPr lang="en-US" sz="2000" dirty="0">
                <a:latin typeface="+mn-lt"/>
                <a:cs typeface="+mn-cs"/>
              </a:rPr>
              <a:t>, and the carbon storage is further </a:t>
            </a:r>
            <a:r>
              <a:rPr lang="it-IT" sz="2000" dirty="0">
                <a:latin typeface="+mn-lt"/>
                <a:cs typeface="+mn-cs"/>
              </a:rPr>
              <a:t>prolonged by </a:t>
            </a:r>
            <a:r>
              <a:rPr lang="it-IT" sz="2000" b="1" dirty="0">
                <a:solidFill>
                  <a:srgbClr val="003968"/>
                </a:solidFill>
                <a:effectLst>
                  <a:outerShdw blurRad="38100" dist="38100" dir="2700000" algn="tl">
                    <a:srgbClr val="000000">
                      <a:alpha val="43137"/>
                    </a:srgbClr>
                  </a:outerShdw>
                </a:effectLst>
                <a:latin typeface="+mn-lt"/>
                <a:cs typeface="+mn-cs"/>
              </a:rPr>
              <a:t>recycling</a:t>
            </a:r>
            <a:r>
              <a:rPr lang="it-IT" sz="2000" dirty="0">
                <a:latin typeface="+mn-lt"/>
                <a:cs typeface="+mn-cs"/>
              </a:rPr>
              <a:t> paper.</a:t>
            </a:r>
          </a:p>
          <a:p>
            <a:pPr marL="285750" indent="-285750" eaLnBrk="1" fontAlgn="b" hangingPunct="1">
              <a:lnSpc>
                <a:spcPct val="80000"/>
              </a:lnSpc>
              <a:spcBef>
                <a:spcPts val="600"/>
              </a:spcBef>
              <a:spcAft>
                <a:spcPts val="0"/>
              </a:spcAft>
              <a:buFont typeface="Arial" pitchFamily="34" charset="0"/>
              <a:buChar char="•"/>
              <a:defRPr/>
            </a:pPr>
            <a:r>
              <a:rPr lang="en-US" sz="2000" dirty="0">
                <a:latin typeface="+mn-lt"/>
                <a:cs typeface="+mn-cs"/>
              </a:rPr>
              <a:t>While paper production has increased steadily in the last 10 years, </a:t>
            </a:r>
            <a:r>
              <a:rPr lang="en-US" sz="2000" b="1" dirty="0">
                <a:solidFill>
                  <a:srgbClr val="003968"/>
                </a:solidFill>
                <a:effectLst>
                  <a:outerShdw blurRad="38100" dist="38100" dir="2700000" algn="tl">
                    <a:srgbClr val="000000">
                      <a:alpha val="43137"/>
                    </a:srgbClr>
                  </a:outerShdw>
                </a:effectLst>
                <a:latin typeface="+mn-lt"/>
                <a:cs typeface="+mn-cs"/>
              </a:rPr>
              <a:t>environmental</a:t>
            </a:r>
            <a:r>
              <a:rPr lang="en-US" sz="2000" dirty="0">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impacts</a:t>
            </a:r>
            <a:r>
              <a:rPr lang="en-US" sz="2000" dirty="0">
                <a:latin typeface="+mn-lt"/>
                <a:cs typeface="+mn-cs"/>
              </a:rPr>
              <a:t> </a:t>
            </a:r>
            <a:r>
              <a:rPr lang="it-IT" sz="2000" dirty="0">
                <a:latin typeface="+mn-lt"/>
                <a:cs typeface="+mn-cs"/>
              </a:rPr>
              <a:t>have </a:t>
            </a:r>
            <a:r>
              <a:rPr lang="it-IT" sz="2000" b="1" dirty="0">
                <a:solidFill>
                  <a:srgbClr val="003968"/>
                </a:solidFill>
                <a:effectLst>
                  <a:outerShdw blurRad="38100" dist="38100" dir="2700000" algn="tl">
                    <a:srgbClr val="000000">
                      <a:alpha val="43137"/>
                    </a:srgbClr>
                  </a:outerShdw>
                </a:effectLst>
                <a:latin typeface="+mn-lt"/>
                <a:cs typeface="+mn-cs"/>
              </a:rPr>
              <a:t>decreased</a:t>
            </a:r>
            <a:r>
              <a:rPr lang="it-IT" sz="2000" dirty="0">
                <a:latin typeface="+mn-lt"/>
                <a:cs typeface="+mn-cs"/>
              </a:rPr>
              <a:t>.</a:t>
            </a:r>
          </a:p>
        </p:txBody>
      </p:sp>
      <p:pic>
        <p:nvPicPr>
          <p:cNvPr id="2050" name="Picture 2" descr="http://www.acquaportal.it/Articoli/Tecnica/anidride_carbonica/images/Fotosintesi2.jpg"/>
          <p:cNvPicPr>
            <a:picLocks noChangeAspect="1" noChangeArrowheads="1"/>
          </p:cNvPicPr>
          <p:nvPr/>
        </p:nvPicPr>
        <p:blipFill>
          <a:blip r:embed="rId4">
            <a:extLst>
              <a:ext uri="{28A0092B-C50C-407E-A947-70E740481C1C}">
                <a14:useLocalDpi xmlns:a14="http://schemas.microsoft.com/office/drawing/2010/main" val="0"/>
              </a:ext>
            </a:extLst>
          </a:blip>
          <a:srcRect l="4012" r="6166"/>
          <a:stretch>
            <a:fillRect/>
          </a:stretch>
        </p:blipFill>
        <p:spPr bwMode="auto">
          <a:xfrm>
            <a:off x="97631" y="3137678"/>
            <a:ext cx="3041650"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a:spLocks noChangeArrowheads="1"/>
          </p:cNvSpPr>
          <p:nvPr/>
        </p:nvSpPr>
        <p:spPr bwMode="auto">
          <a:xfrm rot="4007540">
            <a:off x="767556" y="3740944"/>
            <a:ext cx="688975"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600" b="1">
                <a:solidFill>
                  <a:srgbClr val="0000FF"/>
                </a:solidFill>
              </a:rPr>
              <a:t>LIGHT</a:t>
            </a:r>
          </a:p>
        </p:txBody>
      </p:sp>
      <p:sp>
        <p:nvSpPr>
          <p:cNvPr id="4" name="CasellaDiTesto 3"/>
          <p:cNvSpPr txBox="1"/>
          <p:nvPr/>
        </p:nvSpPr>
        <p:spPr>
          <a:xfrm>
            <a:off x="1112838" y="5257800"/>
            <a:ext cx="1011237" cy="393700"/>
          </a:xfrm>
          <a:prstGeom prst="rect">
            <a:avLst/>
          </a:prstGeom>
          <a:solidFill>
            <a:schemeClr val="accent6">
              <a:lumMod val="40000"/>
              <a:lumOff val="60000"/>
            </a:schemeClr>
          </a:solidFill>
          <a:ln w="15875">
            <a:solidFill>
              <a:schemeClr val="accent1">
                <a:shade val="50000"/>
              </a:schemeClr>
            </a:solidFill>
          </a:ln>
        </p:spPr>
        <p:txBody>
          <a:bodyPr>
            <a:spAutoFit/>
          </a:bodyPr>
          <a:lstStyle/>
          <a:p>
            <a:pPr algn="ctr" eaLnBrk="1" fontAlgn="auto" hangingPunct="1">
              <a:lnSpc>
                <a:spcPct val="70000"/>
              </a:lnSpc>
              <a:spcBef>
                <a:spcPts val="0"/>
              </a:spcBef>
              <a:spcAft>
                <a:spcPts val="0"/>
              </a:spcAft>
              <a:defRPr/>
            </a:pPr>
            <a:r>
              <a:rPr lang="it-IT" sz="1400" b="1" dirty="0">
                <a:latin typeface="+mn-lt"/>
                <a:cs typeface="+mn-cs"/>
              </a:rPr>
              <a:t>SUGARS →</a:t>
            </a:r>
            <a:br>
              <a:rPr lang="it-IT" sz="1400" b="1" dirty="0">
                <a:latin typeface="+mn-lt"/>
                <a:cs typeface="+mn-cs"/>
              </a:rPr>
            </a:br>
            <a:r>
              <a:rPr lang="it-IT" sz="1400" b="1" dirty="0">
                <a:latin typeface="+mn-lt"/>
                <a:cs typeface="+mn-cs"/>
              </a:rPr>
              <a:t>WOOD</a:t>
            </a:r>
          </a:p>
        </p:txBody>
      </p:sp>
      <p:sp>
        <p:nvSpPr>
          <p:cNvPr id="10" name="Segnaposto numero diapositiva 8">
            <a:extLst>
              <a:ext uri="{FF2B5EF4-FFF2-40B4-BE49-F238E27FC236}">
                <a16:creationId xmlns:a16="http://schemas.microsoft.com/office/drawing/2014/main" id="{05AB80DD-01F2-2BA2-1AD8-59F8A51F7AA1}"/>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22457EF-3A55-4D76-A3E2-CE86A92307BC}" type="slidenum">
              <a:rPr lang="it-IT" altLang="it-IT" sz="1600" smtClean="0">
                <a:solidFill>
                  <a:schemeClr val="bg1"/>
                </a:solidFill>
              </a:rPr>
              <a:pPr>
                <a:spcBef>
                  <a:spcPct val="0"/>
                </a:spcBef>
                <a:buFontTx/>
                <a:buNone/>
              </a:pPr>
              <a:t>24</a:t>
            </a:fld>
            <a:endParaRPr lang="it-IT" altLang="it-IT" sz="1600">
              <a:solidFill>
                <a:schemeClr val="bg1"/>
              </a:solidFill>
            </a:endParaRPr>
          </a:p>
        </p:txBody>
      </p:sp>
      <p:sp>
        <p:nvSpPr>
          <p:cNvPr id="16" name="Segnaposto numero diapositiva 8">
            <a:extLst>
              <a:ext uri="{FF2B5EF4-FFF2-40B4-BE49-F238E27FC236}">
                <a16:creationId xmlns:a16="http://schemas.microsoft.com/office/drawing/2014/main" id="{0EF3EF4D-E02C-EC28-701C-359B719B396D}"/>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2D04A01-AFFB-4E54-B51F-81894D657224}" type="slidenum">
              <a:rPr lang="it-IT" altLang="it-IT" sz="1600" smtClean="0">
                <a:solidFill>
                  <a:schemeClr val="bg1"/>
                </a:solidFill>
              </a:rPr>
              <a:pPr>
                <a:spcBef>
                  <a:spcPct val="0"/>
                </a:spcBef>
                <a:buFontTx/>
                <a:buNone/>
              </a:pPr>
              <a:t>24</a:t>
            </a:fld>
            <a:endParaRPr lang="it-IT" altLang="it-IT" sz="1600">
              <a:solidFill>
                <a:schemeClr val="bg1"/>
              </a:solidFill>
            </a:endParaRPr>
          </a:p>
        </p:txBody>
      </p:sp>
      <p:sp>
        <p:nvSpPr>
          <p:cNvPr id="17" name="Segnaposto numero diapositiva 8">
            <a:extLst>
              <a:ext uri="{FF2B5EF4-FFF2-40B4-BE49-F238E27FC236}">
                <a16:creationId xmlns:a16="http://schemas.microsoft.com/office/drawing/2014/main" id="{6CFBCA2B-306B-360C-7CDA-914C7D4602D4}"/>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BFF2FDA-7434-4821-85DE-DB4845454379}" type="slidenum">
              <a:rPr lang="it-IT" altLang="it-IT" sz="1600" smtClean="0">
                <a:solidFill>
                  <a:schemeClr val="bg1"/>
                </a:solidFill>
              </a:rPr>
              <a:pPr>
                <a:spcBef>
                  <a:spcPct val="0"/>
                </a:spcBef>
                <a:buFontTx/>
                <a:buNone/>
              </a:pPr>
              <a:t>24</a:t>
            </a:fld>
            <a:endParaRPr lang="it-IT" altLang="it-IT" sz="1600">
              <a:solidFill>
                <a:schemeClr val="bg1"/>
              </a:solidFill>
            </a:endParaRPr>
          </a:p>
        </p:txBody>
      </p:sp>
      <p:sp>
        <p:nvSpPr>
          <p:cNvPr id="18" name="Segnaposto numero diapositiva 8">
            <a:extLst>
              <a:ext uri="{FF2B5EF4-FFF2-40B4-BE49-F238E27FC236}">
                <a16:creationId xmlns:a16="http://schemas.microsoft.com/office/drawing/2014/main" id="{D6BDEF53-FFD2-4E74-E0B9-51667A833A41}"/>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24</a:t>
            </a:fld>
            <a:endParaRPr lang="it-IT" altLang="it-IT" sz="1600">
              <a:solidFill>
                <a:schemeClr val="bg1"/>
              </a:solidFill>
            </a:endParaRPr>
          </a:p>
        </p:txBody>
      </p:sp>
      <p:sp>
        <p:nvSpPr>
          <p:cNvPr id="19" name="Segnaposto numero diapositiva 8">
            <a:extLst>
              <a:ext uri="{FF2B5EF4-FFF2-40B4-BE49-F238E27FC236}">
                <a16:creationId xmlns:a16="http://schemas.microsoft.com/office/drawing/2014/main" id="{A756896E-00B3-57A4-ABFD-4816420AA700}"/>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24</a:t>
            </a:fld>
            <a:endParaRPr lang="it-IT" altLang="it-IT" sz="1600">
              <a:solidFill>
                <a:schemeClr val="bg1"/>
              </a:solidFill>
            </a:endParaRPr>
          </a:p>
        </p:txBody>
      </p:sp>
      <p:sp>
        <p:nvSpPr>
          <p:cNvPr id="20" name="Rectangle 12">
            <a:extLst>
              <a:ext uri="{FF2B5EF4-FFF2-40B4-BE49-F238E27FC236}">
                <a16:creationId xmlns:a16="http://schemas.microsoft.com/office/drawing/2014/main" id="{2F09B995-853D-9145-F524-6896F4D8C827}"/>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21" name="Picture 1">
            <a:extLst>
              <a:ext uri="{FF2B5EF4-FFF2-40B4-BE49-F238E27FC236}">
                <a16:creationId xmlns:a16="http://schemas.microsoft.com/office/drawing/2014/main" id="{C5846555-BFFF-FE87-3E1A-A27009B4A7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Segnaposto numero diapositiva 1">
            <a:extLst>
              <a:ext uri="{FF2B5EF4-FFF2-40B4-BE49-F238E27FC236}">
                <a16:creationId xmlns:a16="http://schemas.microsoft.com/office/drawing/2014/main" id="{F8D0D108-ED47-82FC-C76C-0E72D9B6CE9A}"/>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24</a:t>
            </a:fld>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E6FFAF64-2E27-59E6-D715-33951280E8C8}"/>
              </a:ext>
            </a:extLst>
          </p:cNvPr>
          <p:cNvGrpSpPr/>
          <p:nvPr/>
        </p:nvGrpSpPr>
        <p:grpSpPr>
          <a:xfrm>
            <a:off x="-8709" y="-11223"/>
            <a:ext cx="9155113" cy="793404"/>
            <a:chOff x="-8709" y="-11223"/>
            <a:chExt cx="9155113" cy="793404"/>
          </a:xfrm>
        </p:grpSpPr>
        <p:sp>
          <p:nvSpPr>
            <p:cNvPr id="3" name="Rectangle 12">
              <a:extLst>
                <a:ext uri="{FF2B5EF4-FFF2-40B4-BE49-F238E27FC236}">
                  <a16:creationId xmlns:a16="http://schemas.microsoft.com/office/drawing/2014/main" id="{4F8BF0E5-E023-343A-40C3-609D28E0FCAE}"/>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4" name="Picture 3">
              <a:extLst>
                <a:ext uri="{FF2B5EF4-FFF2-40B4-BE49-F238E27FC236}">
                  <a16:creationId xmlns:a16="http://schemas.microsoft.com/office/drawing/2014/main" id="{E50B47CA-4B38-F984-52E7-241E976C71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pic>
        <p:nvPicPr>
          <p:cNvPr id="5" name="Picture 3">
            <a:extLst>
              <a:ext uri="{FF2B5EF4-FFF2-40B4-BE49-F238E27FC236}">
                <a16:creationId xmlns:a16="http://schemas.microsoft.com/office/drawing/2014/main" id="{FFED5ACD-15DA-6193-72D0-98E93081B7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15" name="Rectangle 4"/>
          <p:cNvSpPr>
            <a:spLocks noChangeArrowheads="1"/>
          </p:cNvSpPr>
          <p:nvPr/>
        </p:nvSpPr>
        <p:spPr bwMode="auto">
          <a:xfrm>
            <a:off x="620713" y="-4859"/>
            <a:ext cx="7351712" cy="1126462"/>
          </a:xfrm>
          <a:prstGeom prst="rect">
            <a:avLst/>
          </a:prstGeom>
          <a:noFill/>
          <a:ln w="9525">
            <a:noFill/>
            <a:miter lim="800000"/>
            <a:headEnd/>
            <a:tailEnd/>
          </a:ln>
          <a:effectLst/>
        </p:spPr>
        <p:txBody>
          <a:bodyPr>
            <a:spAutoFit/>
          </a:bodyPr>
          <a:lstStyle/>
          <a:p>
            <a:pPr eaLnBrk="1" fontAlgn="b" hangingPunct="1">
              <a:lnSpc>
                <a:spcPct val="80000"/>
              </a:lnSpc>
              <a:spcBef>
                <a:spcPts val="0"/>
              </a:spcBef>
              <a:spcAft>
                <a:spcPts val="0"/>
              </a:spcAft>
              <a:defRPr/>
            </a:pP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Let’s examine some of the myths about Paper:</a:t>
            </a:r>
            <a:b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b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3) Paper production is bad for the environment </a:t>
            </a:r>
          </a:p>
          <a:p>
            <a:pPr eaLnBrk="1" fontAlgn="b" hangingPunct="1">
              <a:lnSpc>
                <a:spcPct val="80000"/>
              </a:lnSpc>
              <a:spcBef>
                <a:spcPts val="0"/>
              </a:spcBef>
              <a:spcAft>
                <a:spcPts val="0"/>
              </a:spcAft>
              <a:defRPr/>
            </a:pPr>
            <a:endPar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endParaRPr>
          </a:p>
        </p:txBody>
      </p:sp>
      <p:sp>
        <p:nvSpPr>
          <p:cNvPr id="67591"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4F1D48A-8E12-495C-A65C-D9C994E16342}" type="slidenum">
              <a:rPr lang="it-IT" altLang="it-IT" sz="1600" smtClean="0">
                <a:solidFill>
                  <a:schemeClr val="bg1"/>
                </a:solidFill>
              </a:rPr>
              <a:pPr>
                <a:spcBef>
                  <a:spcPct val="0"/>
                </a:spcBef>
                <a:buFontTx/>
                <a:buNone/>
              </a:pPr>
              <a:t>25</a:t>
            </a:fld>
            <a:endParaRPr lang="it-IT" altLang="it-IT" sz="1600">
              <a:solidFill>
                <a:schemeClr val="bg1"/>
              </a:solidFill>
            </a:endParaRPr>
          </a:p>
        </p:txBody>
      </p:sp>
      <p:sp>
        <p:nvSpPr>
          <p:cNvPr id="67592" name="Rettangolo 9"/>
          <p:cNvSpPr>
            <a:spLocks noChangeArrowheads="1"/>
          </p:cNvSpPr>
          <p:nvPr/>
        </p:nvSpPr>
        <p:spPr bwMode="auto">
          <a:xfrm>
            <a:off x="250825" y="1341438"/>
            <a:ext cx="1190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 hangingPunct="1">
              <a:spcBef>
                <a:spcPct val="0"/>
              </a:spcBef>
              <a:buFontTx/>
              <a:buNone/>
            </a:pPr>
            <a:r>
              <a:rPr lang="en-US" altLang="it-IT" sz="2000" b="1" u="sng"/>
              <a:t>The myth</a:t>
            </a:r>
            <a:endParaRPr lang="en-US" altLang="it-IT" sz="2000" b="1" u="sng">
              <a:solidFill>
                <a:srgbClr val="000000"/>
              </a:solidFill>
            </a:endParaRPr>
          </a:p>
        </p:txBody>
      </p:sp>
      <p:sp>
        <p:nvSpPr>
          <p:cNvPr id="11" name="Rettangolo 10"/>
          <p:cNvSpPr>
            <a:spLocks noChangeArrowheads="1"/>
          </p:cNvSpPr>
          <p:nvPr/>
        </p:nvSpPr>
        <p:spPr bwMode="auto">
          <a:xfrm>
            <a:off x="2555875" y="1341438"/>
            <a:ext cx="1314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 hangingPunct="1">
              <a:spcBef>
                <a:spcPct val="0"/>
              </a:spcBef>
              <a:buFontTx/>
              <a:buNone/>
            </a:pPr>
            <a:r>
              <a:rPr lang="en-US" altLang="it-IT" sz="2000" b="1" u="sng"/>
              <a:t>The reality</a:t>
            </a:r>
          </a:p>
        </p:txBody>
      </p:sp>
      <p:sp>
        <p:nvSpPr>
          <p:cNvPr id="12" name="Rettangolo 11"/>
          <p:cNvSpPr/>
          <p:nvPr/>
        </p:nvSpPr>
        <p:spPr>
          <a:xfrm>
            <a:off x="2555875" y="1773238"/>
            <a:ext cx="6192838" cy="984250"/>
          </a:xfrm>
          <a:prstGeom prst="rect">
            <a:avLst/>
          </a:prstGeom>
        </p:spPr>
        <p:txBody>
          <a:bodyPr>
            <a:spAutoFit/>
          </a:bodyPr>
          <a:lstStyle/>
          <a:p>
            <a:pPr eaLnBrk="1" fontAlgn="b" hangingPunct="1">
              <a:lnSpc>
                <a:spcPct val="80000"/>
              </a:lnSpc>
              <a:spcBef>
                <a:spcPts val="1200"/>
              </a:spcBef>
              <a:spcAft>
                <a:spcPts val="0"/>
              </a:spcAft>
              <a:defRPr/>
            </a:pPr>
            <a:r>
              <a:rPr lang="en-US" sz="2000" b="1" dirty="0">
                <a:solidFill>
                  <a:srgbClr val="003968"/>
                </a:solidFill>
                <a:effectLst>
                  <a:outerShdw blurRad="38100" dist="38100" dir="2700000" algn="tl">
                    <a:srgbClr val="000000">
                      <a:alpha val="43137"/>
                    </a:srgbClr>
                  </a:outerShdw>
                </a:effectLst>
                <a:latin typeface="+mn-lt"/>
                <a:cs typeface="+mn-cs"/>
              </a:rPr>
              <a:t>Europe</a:t>
            </a:r>
            <a:r>
              <a:rPr lang="en-US" sz="2000" dirty="0">
                <a:solidFill>
                  <a:srgbClr val="00579F"/>
                </a:solidFill>
                <a:latin typeface="+mn-lt"/>
                <a:cs typeface="+mn-cs"/>
              </a:rPr>
              <a:t> is the </a:t>
            </a:r>
            <a:r>
              <a:rPr lang="en-US" sz="2000" b="1" dirty="0">
                <a:solidFill>
                  <a:srgbClr val="003968"/>
                </a:solidFill>
                <a:effectLst>
                  <a:outerShdw blurRad="38100" dist="38100" dir="2700000" algn="tl">
                    <a:srgbClr val="000000">
                      <a:alpha val="43137"/>
                    </a:srgbClr>
                  </a:outerShdw>
                </a:effectLst>
                <a:latin typeface="+mn-lt"/>
                <a:cs typeface="+mn-cs"/>
              </a:rPr>
              <a:t>world</a:t>
            </a:r>
            <a:r>
              <a:rPr lang="en-US" sz="2000" dirty="0">
                <a:solidFill>
                  <a:srgbClr val="00579F"/>
                </a:solidFill>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leader</a:t>
            </a:r>
            <a:r>
              <a:rPr lang="en-US" sz="2000" dirty="0">
                <a:solidFill>
                  <a:srgbClr val="00579F"/>
                </a:solidFill>
                <a:latin typeface="+mn-lt"/>
                <a:cs typeface="+mn-cs"/>
              </a:rPr>
              <a:t> in paper </a:t>
            </a:r>
            <a:r>
              <a:rPr lang="en-US" sz="2000" b="1" dirty="0">
                <a:solidFill>
                  <a:srgbClr val="003968"/>
                </a:solidFill>
                <a:effectLst>
                  <a:outerShdw blurRad="38100" dist="38100" dir="2700000" algn="tl">
                    <a:srgbClr val="000000">
                      <a:alpha val="43137"/>
                    </a:srgbClr>
                  </a:outerShdw>
                </a:effectLst>
                <a:latin typeface="+mn-lt"/>
                <a:cs typeface="+mn-cs"/>
              </a:rPr>
              <a:t>recycling</a:t>
            </a:r>
            <a:r>
              <a:rPr lang="en-US" sz="2000" dirty="0">
                <a:solidFill>
                  <a:srgbClr val="00579F"/>
                </a:solidFill>
                <a:latin typeface="+mn-lt"/>
                <a:cs typeface="+mn-cs"/>
              </a:rPr>
              <a:t>.</a:t>
            </a:r>
          </a:p>
          <a:p>
            <a:pPr eaLnBrk="1" fontAlgn="b" hangingPunct="1">
              <a:lnSpc>
                <a:spcPct val="80000"/>
              </a:lnSpc>
              <a:spcBef>
                <a:spcPts val="1200"/>
              </a:spcBef>
              <a:spcAft>
                <a:spcPts val="0"/>
              </a:spcAft>
              <a:defRPr/>
            </a:pPr>
            <a:r>
              <a:rPr lang="en-US" sz="2000" dirty="0">
                <a:solidFill>
                  <a:srgbClr val="00579F"/>
                </a:solidFill>
                <a:latin typeface="+mn-lt"/>
                <a:cs typeface="+mn-cs"/>
              </a:rPr>
              <a:t>To keep the recycling process going,  </a:t>
            </a:r>
            <a:r>
              <a:rPr lang="en-US" sz="2000" b="1" dirty="0">
                <a:solidFill>
                  <a:srgbClr val="003968"/>
                </a:solidFill>
                <a:effectLst>
                  <a:outerShdw blurRad="38100" dist="38100" dir="2700000" algn="tl">
                    <a:srgbClr val="000000">
                      <a:alpha val="43137"/>
                    </a:srgbClr>
                  </a:outerShdw>
                </a:effectLst>
                <a:latin typeface="+mn-lt"/>
                <a:cs typeface="+mn-cs"/>
              </a:rPr>
              <a:t>fresh</a:t>
            </a:r>
            <a:r>
              <a:rPr lang="en-US" sz="2000" dirty="0">
                <a:solidFill>
                  <a:srgbClr val="00579F"/>
                </a:solidFill>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fibers</a:t>
            </a:r>
            <a:r>
              <a:rPr lang="en-US" sz="2000" dirty="0">
                <a:solidFill>
                  <a:srgbClr val="00579F"/>
                </a:solidFill>
                <a:latin typeface="+mn-lt"/>
                <a:cs typeface="+mn-cs"/>
              </a:rPr>
              <a:t> </a:t>
            </a:r>
            <a:br>
              <a:rPr lang="en-US" sz="2000" dirty="0">
                <a:solidFill>
                  <a:srgbClr val="00579F"/>
                </a:solidFill>
                <a:latin typeface="+mn-lt"/>
                <a:cs typeface="+mn-cs"/>
              </a:rPr>
            </a:br>
            <a:r>
              <a:rPr lang="en-US" sz="2000" dirty="0">
                <a:solidFill>
                  <a:srgbClr val="00579F"/>
                </a:solidFill>
                <a:latin typeface="+mn-lt"/>
                <a:cs typeface="+mn-cs"/>
              </a:rPr>
              <a:t>are needed. </a:t>
            </a:r>
          </a:p>
        </p:txBody>
      </p:sp>
      <p:sp>
        <p:nvSpPr>
          <p:cNvPr id="13" name="Rettangolo 12"/>
          <p:cNvSpPr/>
          <p:nvPr/>
        </p:nvSpPr>
        <p:spPr>
          <a:xfrm>
            <a:off x="136525" y="1878013"/>
            <a:ext cx="1979613" cy="584200"/>
          </a:xfrm>
          <a:prstGeom prst="rect">
            <a:avLst/>
          </a:prstGeom>
        </p:spPr>
        <p:txBody>
          <a:bodyPr wrap="none">
            <a:spAutoFit/>
          </a:bodyPr>
          <a:lstStyle/>
          <a:p>
            <a:pPr eaLnBrk="1" fontAlgn="b" hangingPunct="1">
              <a:lnSpc>
                <a:spcPct val="80000"/>
              </a:lnSpc>
              <a:spcBef>
                <a:spcPts val="0"/>
              </a:spcBef>
              <a:spcAft>
                <a:spcPts val="0"/>
              </a:spcAft>
              <a:defRPr/>
            </a:pPr>
            <a:r>
              <a:rPr lang="en-US" sz="2000" dirty="0">
                <a:solidFill>
                  <a:srgbClr val="FF0000"/>
                </a:solidFill>
                <a:effectLst>
                  <a:outerShdw blurRad="38100" dist="38100" dir="2700000" algn="tl">
                    <a:srgbClr val="000000">
                      <a:alpha val="43137"/>
                    </a:srgbClr>
                  </a:outerShdw>
                </a:effectLst>
                <a:latin typeface="+mn-lt"/>
                <a:cs typeface="+mn-cs"/>
              </a:rPr>
              <a:t>All paper should </a:t>
            </a:r>
            <a:br>
              <a:rPr lang="en-US" sz="2000" dirty="0">
                <a:solidFill>
                  <a:srgbClr val="FF0000"/>
                </a:solidFill>
                <a:effectLst>
                  <a:outerShdw blurRad="38100" dist="38100" dir="2700000" algn="tl">
                    <a:srgbClr val="000000">
                      <a:alpha val="43137"/>
                    </a:srgbClr>
                  </a:outerShdw>
                </a:effectLst>
                <a:latin typeface="+mn-lt"/>
                <a:cs typeface="+mn-cs"/>
              </a:rPr>
            </a:br>
            <a:r>
              <a:rPr lang="en-US" sz="2000" dirty="0">
                <a:solidFill>
                  <a:srgbClr val="FF0000"/>
                </a:solidFill>
                <a:effectLst>
                  <a:outerShdw blurRad="38100" dist="38100" dir="2700000" algn="tl">
                    <a:srgbClr val="000000">
                      <a:alpha val="43137"/>
                    </a:srgbClr>
                  </a:outerShdw>
                </a:effectLst>
                <a:latin typeface="+mn-lt"/>
                <a:cs typeface="+mn-cs"/>
              </a:rPr>
              <a:t>be recycled </a:t>
            </a:r>
          </a:p>
        </p:txBody>
      </p:sp>
      <p:sp>
        <p:nvSpPr>
          <p:cNvPr id="7" name="Rettangolo 6"/>
          <p:cNvSpPr/>
          <p:nvPr/>
        </p:nvSpPr>
        <p:spPr>
          <a:xfrm>
            <a:off x="2501900" y="2974975"/>
            <a:ext cx="6678613" cy="3262432"/>
          </a:xfrm>
          <a:prstGeom prst="rect">
            <a:avLst/>
          </a:prstGeom>
        </p:spPr>
        <p:txBody>
          <a:bodyPr>
            <a:spAutoFit/>
          </a:bodyPr>
          <a:lstStyle/>
          <a:p>
            <a:pPr eaLnBrk="1" fontAlgn="b" hangingPunct="1">
              <a:lnSpc>
                <a:spcPct val="80000"/>
              </a:lnSpc>
              <a:spcBef>
                <a:spcPts val="1200"/>
              </a:spcBef>
              <a:spcAft>
                <a:spcPts val="0"/>
              </a:spcAft>
              <a:defRPr/>
            </a:pPr>
            <a:r>
              <a:rPr lang="en-US" sz="2000" b="1" u="sng" dirty="0">
                <a:latin typeface="+mn-lt"/>
                <a:cs typeface="+mn-cs"/>
              </a:rPr>
              <a:t>Comments:</a:t>
            </a:r>
            <a:endParaRPr lang="en-US" sz="2000" dirty="0">
              <a:latin typeface="+mn-lt"/>
              <a:cs typeface="+mn-cs"/>
            </a:endParaRPr>
          </a:p>
          <a:p>
            <a:pPr marL="342900" indent="-342900" eaLnBrk="1" fontAlgn="b" hangingPunct="1">
              <a:lnSpc>
                <a:spcPct val="80000"/>
              </a:lnSpc>
              <a:spcBef>
                <a:spcPts val="1200"/>
              </a:spcBef>
              <a:spcAft>
                <a:spcPts val="0"/>
              </a:spcAft>
              <a:buFont typeface="Arial" pitchFamily="34" charset="0"/>
              <a:buChar char="•"/>
              <a:defRPr/>
            </a:pPr>
            <a:r>
              <a:rPr lang="en-US" sz="2000" dirty="0">
                <a:solidFill>
                  <a:srgbClr val="000000"/>
                </a:solidFill>
                <a:latin typeface="+mn-lt"/>
                <a:cs typeface="+mn-cs"/>
              </a:rPr>
              <a:t>Paper is the </a:t>
            </a:r>
            <a:r>
              <a:rPr lang="en-US" sz="2000" b="1" dirty="0">
                <a:solidFill>
                  <a:srgbClr val="003968"/>
                </a:solidFill>
                <a:effectLst>
                  <a:outerShdw blurRad="38100" dist="38100" dir="2700000" algn="tl">
                    <a:srgbClr val="000000">
                      <a:alpha val="43137"/>
                    </a:srgbClr>
                  </a:outerShdw>
                </a:effectLst>
                <a:latin typeface="+mn-lt"/>
                <a:cs typeface="+mn-cs"/>
              </a:rPr>
              <a:t>most</a:t>
            </a:r>
            <a:r>
              <a:rPr lang="en-US" sz="2000" dirty="0">
                <a:solidFill>
                  <a:srgbClr val="000000"/>
                </a:solidFill>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recycled</a:t>
            </a:r>
            <a:r>
              <a:rPr lang="en-US" sz="2000" dirty="0">
                <a:solidFill>
                  <a:srgbClr val="000000"/>
                </a:solidFill>
                <a:latin typeface="+mn-lt"/>
                <a:cs typeface="+mn-cs"/>
              </a:rPr>
              <a:t> material in Europe  and more than half of the paper produced comes from recycling. In Europe, </a:t>
            </a:r>
            <a:r>
              <a:rPr lang="en-US" sz="2000" b="1" dirty="0">
                <a:solidFill>
                  <a:srgbClr val="003968"/>
                </a:solidFill>
                <a:effectLst>
                  <a:outerShdw blurRad="38100" dist="38100" dir="2700000" algn="tl">
                    <a:srgbClr val="000000">
                      <a:alpha val="43137"/>
                    </a:srgbClr>
                  </a:outerShdw>
                </a:effectLst>
                <a:latin typeface="+mn-lt"/>
                <a:cs typeface="+mn-cs"/>
              </a:rPr>
              <a:t>74% </a:t>
            </a:r>
            <a:r>
              <a:rPr lang="en-US" sz="2000" dirty="0">
                <a:solidFill>
                  <a:srgbClr val="000000"/>
                </a:solidFill>
                <a:latin typeface="+mn-lt"/>
                <a:cs typeface="+mn-cs"/>
              </a:rPr>
              <a:t>of paper is collected for recycling (87%in Italy!) Recycling rate </a:t>
            </a:r>
            <a:r>
              <a:rPr lang="en-US" sz="2000" b="1" dirty="0">
                <a:solidFill>
                  <a:srgbClr val="003968"/>
                </a:solidFill>
                <a:effectLst>
                  <a:outerShdw blurRad="38100" dist="38100" dir="2700000" algn="tl">
                    <a:srgbClr val="000000">
                      <a:alpha val="43137"/>
                    </a:srgbClr>
                  </a:outerShdw>
                </a:effectLst>
                <a:latin typeface="+mn-lt"/>
                <a:cs typeface="+mn-cs"/>
              </a:rPr>
              <a:t>has increased 30% </a:t>
            </a:r>
            <a:r>
              <a:rPr lang="en-US" sz="2000" dirty="0">
                <a:solidFill>
                  <a:srgbClr val="000000"/>
                </a:solidFill>
                <a:latin typeface="+mn-lt"/>
                <a:cs typeface="+mn-cs"/>
              </a:rPr>
              <a:t>in the last 20 years </a:t>
            </a:r>
          </a:p>
          <a:p>
            <a:pPr marL="342900" indent="-342900" eaLnBrk="1" fontAlgn="b" hangingPunct="1">
              <a:lnSpc>
                <a:spcPct val="80000"/>
              </a:lnSpc>
              <a:spcBef>
                <a:spcPts val="1200"/>
              </a:spcBef>
              <a:spcAft>
                <a:spcPts val="0"/>
              </a:spcAft>
              <a:buFont typeface="Arial" pitchFamily="34" charset="0"/>
              <a:buChar char="•"/>
              <a:defRPr/>
            </a:pPr>
            <a:r>
              <a:rPr lang="en-US" sz="2000" dirty="0">
                <a:latin typeface="+mn-lt"/>
                <a:cs typeface="+mn-cs"/>
              </a:rPr>
              <a:t>Year after year paper </a:t>
            </a:r>
            <a:r>
              <a:rPr lang="en-US" sz="2000" b="1" dirty="0">
                <a:solidFill>
                  <a:srgbClr val="003968"/>
                </a:solidFill>
                <a:effectLst>
                  <a:outerShdw blurRad="38100" dist="38100" dir="2700000" algn="tl">
                    <a:srgbClr val="000000">
                      <a:alpha val="43137"/>
                    </a:srgbClr>
                  </a:outerShdw>
                </a:effectLst>
                <a:latin typeface="+mn-lt"/>
                <a:cs typeface="+mn-cs"/>
              </a:rPr>
              <a:t>recycling</a:t>
            </a:r>
            <a:r>
              <a:rPr lang="en-US" sz="2000" dirty="0">
                <a:latin typeface="+mn-lt"/>
                <a:cs typeface="+mn-cs"/>
              </a:rPr>
              <a:t> rates continue to </a:t>
            </a:r>
            <a:r>
              <a:rPr lang="en-US" sz="2000" b="1" dirty="0">
                <a:solidFill>
                  <a:srgbClr val="003968"/>
                </a:solidFill>
                <a:effectLst>
                  <a:outerShdw blurRad="38100" dist="38100" dir="2700000" algn="tl">
                    <a:srgbClr val="000000">
                      <a:alpha val="43137"/>
                    </a:srgbClr>
                  </a:outerShdw>
                </a:effectLst>
                <a:latin typeface="+mn-lt"/>
                <a:cs typeface="+mn-cs"/>
              </a:rPr>
              <a:t>rise</a:t>
            </a:r>
            <a:r>
              <a:rPr lang="en-US" sz="2000" dirty="0">
                <a:latin typeface="+mn-lt"/>
                <a:cs typeface="+mn-cs"/>
              </a:rPr>
              <a:t> and when fibres can no longer be used they can be converted into renewable or </a:t>
            </a:r>
            <a:r>
              <a:rPr lang="en-US" sz="2000" b="1" dirty="0">
                <a:solidFill>
                  <a:srgbClr val="003968"/>
                </a:solidFill>
                <a:effectLst>
                  <a:outerShdw blurRad="38100" dist="38100" dir="2700000" algn="tl">
                    <a:srgbClr val="000000">
                      <a:alpha val="43137"/>
                    </a:srgbClr>
                  </a:outerShdw>
                </a:effectLst>
                <a:latin typeface="+mn-lt"/>
                <a:cs typeface="+mn-cs"/>
              </a:rPr>
              <a:t>green</a:t>
            </a:r>
            <a:r>
              <a:rPr lang="en-US" sz="2000" dirty="0">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energy</a:t>
            </a:r>
            <a:r>
              <a:rPr lang="en-US" sz="2000" dirty="0">
                <a:latin typeface="+mn-lt"/>
                <a:cs typeface="+mn-cs"/>
              </a:rPr>
              <a:t>. It is estimated that it can be reused </a:t>
            </a:r>
            <a:r>
              <a:rPr lang="en-US" sz="2000" b="1" dirty="0">
                <a:solidFill>
                  <a:srgbClr val="003968"/>
                </a:solidFill>
                <a:effectLst>
                  <a:outerShdw blurRad="38100" dist="38100" dir="2700000" algn="tl">
                    <a:srgbClr val="000000">
                      <a:alpha val="43137"/>
                    </a:srgbClr>
                  </a:outerShdw>
                </a:effectLst>
                <a:latin typeface="+mn-lt"/>
                <a:cs typeface="+mn-cs"/>
              </a:rPr>
              <a:t>four</a:t>
            </a:r>
            <a:r>
              <a:rPr lang="en-US" sz="2000" dirty="0">
                <a:latin typeface="+mn-lt"/>
                <a:cs typeface="+mn-cs"/>
              </a:rPr>
              <a:t> to </a:t>
            </a:r>
            <a:r>
              <a:rPr lang="en-US" sz="2000" b="1" dirty="0">
                <a:solidFill>
                  <a:srgbClr val="003968"/>
                </a:solidFill>
                <a:effectLst>
                  <a:outerShdw blurRad="38100" dist="38100" dir="2700000" algn="tl">
                    <a:srgbClr val="000000">
                      <a:alpha val="43137"/>
                    </a:srgbClr>
                  </a:outerShdw>
                </a:effectLst>
                <a:latin typeface="+mn-lt"/>
                <a:cs typeface="+mn-cs"/>
              </a:rPr>
              <a:t>eight</a:t>
            </a:r>
            <a:r>
              <a:rPr lang="en-US" sz="2000" dirty="0">
                <a:latin typeface="+mn-lt"/>
                <a:cs typeface="+mn-cs"/>
              </a:rPr>
              <a:t> times on average.</a:t>
            </a:r>
          </a:p>
          <a:p>
            <a:pPr marL="342900" indent="-342900" eaLnBrk="1" fontAlgn="b" hangingPunct="1">
              <a:lnSpc>
                <a:spcPct val="80000"/>
              </a:lnSpc>
              <a:spcBef>
                <a:spcPts val="1200"/>
              </a:spcBef>
              <a:spcAft>
                <a:spcPts val="0"/>
              </a:spcAft>
              <a:buFont typeface="Arial" pitchFamily="34" charset="0"/>
              <a:buChar char="•"/>
              <a:defRPr/>
            </a:pPr>
            <a:r>
              <a:rPr lang="en-US" sz="2000" dirty="0">
                <a:latin typeface="+mn-lt"/>
                <a:cs typeface="+mn-cs"/>
              </a:rPr>
              <a:t>Some paper grades, due to their end use, need to offer characteristics that can </a:t>
            </a:r>
            <a:r>
              <a:rPr lang="en-US" sz="2000" b="1" dirty="0">
                <a:solidFill>
                  <a:srgbClr val="003968"/>
                </a:solidFill>
                <a:effectLst>
                  <a:outerShdw blurRad="38100" dist="38100" dir="2700000" algn="tl">
                    <a:srgbClr val="000000">
                      <a:alpha val="43137"/>
                    </a:srgbClr>
                  </a:outerShdw>
                </a:effectLst>
                <a:latin typeface="+mn-lt"/>
                <a:cs typeface="+mn-cs"/>
              </a:rPr>
              <a:t>best</a:t>
            </a:r>
            <a:r>
              <a:rPr lang="en-US" sz="2000" dirty="0">
                <a:latin typeface="+mn-lt"/>
                <a:cs typeface="+mn-cs"/>
              </a:rPr>
              <a:t> be provided </a:t>
            </a:r>
            <a:r>
              <a:rPr lang="en-US" sz="2000" b="1" dirty="0">
                <a:solidFill>
                  <a:srgbClr val="003968"/>
                </a:solidFill>
                <a:effectLst>
                  <a:outerShdw blurRad="38100" dist="38100" dir="2700000" algn="tl">
                    <a:srgbClr val="000000">
                      <a:alpha val="43137"/>
                    </a:srgbClr>
                  </a:outerShdw>
                </a:effectLst>
                <a:latin typeface="+mn-lt"/>
                <a:cs typeface="+mn-cs"/>
              </a:rPr>
              <a:t>by</a:t>
            </a:r>
            <a:r>
              <a:rPr lang="en-US" sz="2000" dirty="0">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virgin</a:t>
            </a:r>
            <a:r>
              <a:rPr lang="en-US" sz="2000" dirty="0">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fibre</a:t>
            </a:r>
            <a:r>
              <a:rPr lang="en-US" sz="2000" dirty="0">
                <a:latin typeface="+mn-lt"/>
                <a:cs typeface="+mn-cs"/>
              </a:rPr>
              <a:t>.</a:t>
            </a:r>
          </a:p>
        </p:txBody>
      </p:sp>
      <p:pic>
        <p:nvPicPr>
          <p:cNvPr id="5122" name="Picture 2" descr="http://osd.wednet.edu/media/pagefiles/1071.mixed_paper_sign_2.jpg"/>
          <p:cNvPicPr>
            <a:picLocks noChangeAspect="1" noChangeArrowheads="1"/>
          </p:cNvPicPr>
          <p:nvPr/>
        </p:nvPicPr>
        <p:blipFill>
          <a:blip r:embed="rId4">
            <a:extLst>
              <a:ext uri="{28A0092B-C50C-407E-A947-70E740481C1C}">
                <a14:useLocalDpi xmlns:a14="http://schemas.microsoft.com/office/drawing/2010/main" val="0"/>
              </a:ext>
            </a:extLst>
          </a:blip>
          <a:srcRect l="2" t="9158" r="49953" b="-9158"/>
          <a:stretch>
            <a:fillRect/>
          </a:stretch>
        </p:blipFill>
        <p:spPr bwMode="auto">
          <a:xfrm>
            <a:off x="119063" y="2781300"/>
            <a:ext cx="2255837"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numero diapositiva 8">
            <a:extLst>
              <a:ext uri="{FF2B5EF4-FFF2-40B4-BE49-F238E27FC236}">
                <a16:creationId xmlns:a16="http://schemas.microsoft.com/office/drawing/2014/main" id="{D9690D7A-A88C-82C8-5C4D-F4EFC48E311B}"/>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1121254F-4F5D-4104-A847-2290226699A7}" type="slidenum">
              <a:rPr lang="it-IT" altLang="it-IT" sz="1600" smtClean="0">
                <a:solidFill>
                  <a:schemeClr val="bg1"/>
                </a:solidFill>
              </a:rPr>
              <a:pPr>
                <a:spcBef>
                  <a:spcPct val="0"/>
                </a:spcBef>
                <a:buFontTx/>
                <a:buNone/>
              </a:pPr>
              <a:t>25</a:t>
            </a:fld>
            <a:endParaRPr lang="it-IT" altLang="it-IT" sz="1600">
              <a:solidFill>
                <a:schemeClr val="bg1"/>
              </a:solidFill>
            </a:endParaRPr>
          </a:p>
        </p:txBody>
      </p:sp>
      <p:sp>
        <p:nvSpPr>
          <p:cNvPr id="9" name="Segnaposto numero diapositiva 8">
            <a:extLst>
              <a:ext uri="{FF2B5EF4-FFF2-40B4-BE49-F238E27FC236}">
                <a16:creationId xmlns:a16="http://schemas.microsoft.com/office/drawing/2014/main" id="{AE12D76D-63AD-5419-8F30-919239E3EF0A}"/>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22457EF-3A55-4D76-A3E2-CE86A92307BC}" type="slidenum">
              <a:rPr lang="it-IT" altLang="it-IT" sz="1600" smtClean="0">
                <a:solidFill>
                  <a:schemeClr val="bg1"/>
                </a:solidFill>
              </a:rPr>
              <a:pPr>
                <a:spcBef>
                  <a:spcPct val="0"/>
                </a:spcBef>
                <a:buFontTx/>
                <a:buNone/>
              </a:pPr>
              <a:t>25</a:t>
            </a:fld>
            <a:endParaRPr lang="it-IT" altLang="it-IT" sz="1600">
              <a:solidFill>
                <a:schemeClr val="bg1"/>
              </a:solidFill>
            </a:endParaRPr>
          </a:p>
        </p:txBody>
      </p:sp>
      <p:sp>
        <p:nvSpPr>
          <p:cNvPr id="10" name="Segnaposto numero diapositiva 8">
            <a:extLst>
              <a:ext uri="{FF2B5EF4-FFF2-40B4-BE49-F238E27FC236}">
                <a16:creationId xmlns:a16="http://schemas.microsoft.com/office/drawing/2014/main" id="{3A138C87-78DA-9C54-3F3B-1AE0A0F01B8E}"/>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2D04A01-AFFB-4E54-B51F-81894D657224}" type="slidenum">
              <a:rPr lang="it-IT" altLang="it-IT" sz="1600" smtClean="0">
                <a:solidFill>
                  <a:schemeClr val="bg1"/>
                </a:solidFill>
              </a:rPr>
              <a:pPr>
                <a:spcBef>
                  <a:spcPct val="0"/>
                </a:spcBef>
                <a:buFontTx/>
                <a:buNone/>
              </a:pPr>
              <a:t>25</a:t>
            </a:fld>
            <a:endParaRPr lang="it-IT" altLang="it-IT" sz="1600">
              <a:solidFill>
                <a:schemeClr val="bg1"/>
              </a:solidFill>
            </a:endParaRPr>
          </a:p>
        </p:txBody>
      </p:sp>
      <p:sp>
        <p:nvSpPr>
          <p:cNvPr id="16" name="Segnaposto numero diapositiva 8">
            <a:extLst>
              <a:ext uri="{FF2B5EF4-FFF2-40B4-BE49-F238E27FC236}">
                <a16:creationId xmlns:a16="http://schemas.microsoft.com/office/drawing/2014/main" id="{26505E85-2789-1D03-7E17-F34C7A5DB89E}"/>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BFF2FDA-7434-4821-85DE-DB4845454379}" type="slidenum">
              <a:rPr lang="it-IT" altLang="it-IT" sz="1600" smtClean="0">
                <a:solidFill>
                  <a:schemeClr val="bg1"/>
                </a:solidFill>
              </a:rPr>
              <a:pPr>
                <a:spcBef>
                  <a:spcPct val="0"/>
                </a:spcBef>
                <a:buFontTx/>
                <a:buNone/>
              </a:pPr>
              <a:t>25</a:t>
            </a:fld>
            <a:endParaRPr lang="it-IT" altLang="it-IT" sz="1600">
              <a:solidFill>
                <a:schemeClr val="bg1"/>
              </a:solidFill>
            </a:endParaRPr>
          </a:p>
        </p:txBody>
      </p:sp>
      <p:sp>
        <p:nvSpPr>
          <p:cNvPr id="17" name="Segnaposto numero diapositiva 8">
            <a:extLst>
              <a:ext uri="{FF2B5EF4-FFF2-40B4-BE49-F238E27FC236}">
                <a16:creationId xmlns:a16="http://schemas.microsoft.com/office/drawing/2014/main" id="{B60758BF-CAB1-D1BC-644F-331C85A626AA}"/>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25</a:t>
            </a:fld>
            <a:endParaRPr lang="it-IT" altLang="it-IT" sz="1600">
              <a:solidFill>
                <a:schemeClr val="bg1"/>
              </a:solidFill>
            </a:endParaRPr>
          </a:p>
        </p:txBody>
      </p:sp>
      <p:sp>
        <p:nvSpPr>
          <p:cNvPr id="18" name="Segnaposto numero diapositiva 8">
            <a:extLst>
              <a:ext uri="{FF2B5EF4-FFF2-40B4-BE49-F238E27FC236}">
                <a16:creationId xmlns:a16="http://schemas.microsoft.com/office/drawing/2014/main" id="{972461EF-7992-F3BC-7384-0898B32CF276}"/>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25</a:t>
            </a:fld>
            <a:endParaRPr lang="it-IT" altLang="it-IT" sz="1600">
              <a:solidFill>
                <a:schemeClr val="bg1"/>
              </a:solidFill>
            </a:endParaRPr>
          </a:p>
        </p:txBody>
      </p:sp>
      <p:sp>
        <p:nvSpPr>
          <p:cNvPr id="19" name="Rectangle 12">
            <a:extLst>
              <a:ext uri="{FF2B5EF4-FFF2-40B4-BE49-F238E27FC236}">
                <a16:creationId xmlns:a16="http://schemas.microsoft.com/office/drawing/2014/main" id="{776176FE-5E2F-84F7-4E95-95A9AAA358B8}"/>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20" name="Picture 1">
            <a:extLst>
              <a:ext uri="{FF2B5EF4-FFF2-40B4-BE49-F238E27FC236}">
                <a16:creationId xmlns:a16="http://schemas.microsoft.com/office/drawing/2014/main" id="{12D02F78-15F4-820F-7F2A-283424A3E0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Segnaposto numero diapositiva 1">
            <a:extLst>
              <a:ext uri="{FF2B5EF4-FFF2-40B4-BE49-F238E27FC236}">
                <a16:creationId xmlns:a16="http://schemas.microsoft.com/office/drawing/2014/main" id="{CF9A749A-89A2-BCB9-BBFF-FCB1C1A38376}"/>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25</a:t>
            </a:fld>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D6286F76-E0A0-819F-B5B8-933E48882590}"/>
              </a:ext>
            </a:extLst>
          </p:cNvPr>
          <p:cNvGrpSpPr/>
          <p:nvPr/>
        </p:nvGrpSpPr>
        <p:grpSpPr>
          <a:xfrm>
            <a:off x="-8709" y="-11223"/>
            <a:ext cx="9155113" cy="793404"/>
            <a:chOff x="-8709" y="-11223"/>
            <a:chExt cx="9155113" cy="793404"/>
          </a:xfrm>
        </p:grpSpPr>
        <p:sp>
          <p:nvSpPr>
            <p:cNvPr id="4" name="Rectangle 12">
              <a:extLst>
                <a:ext uri="{FF2B5EF4-FFF2-40B4-BE49-F238E27FC236}">
                  <a16:creationId xmlns:a16="http://schemas.microsoft.com/office/drawing/2014/main" id="{88CB359F-8A20-B26E-CC7B-811D45440141}"/>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5" name="Picture 3">
              <a:extLst>
                <a:ext uri="{FF2B5EF4-FFF2-40B4-BE49-F238E27FC236}">
                  <a16:creationId xmlns:a16="http://schemas.microsoft.com/office/drawing/2014/main" id="{5141545E-6B9F-14D3-A886-1521C8E66E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pic>
        <p:nvPicPr>
          <p:cNvPr id="6" name="Picture 3">
            <a:extLst>
              <a:ext uri="{FF2B5EF4-FFF2-40B4-BE49-F238E27FC236}">
                <a16:creationId xmlns:a16="http://schemas.microsoft.com/office/drawing/2014/main" id="{CA36133E-E721-32D5-C73A-8A6749E10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15" name="Rectangle 4"/>
          <p:cNvSpPr>
            <a:spLocks noChangeArrowheads="1"/>
          </p:cNvSpPr>
          <p:nvPr/>
        </p:nvSpPr>
        <p:spPr bwMode="auto">
          <a:xfrm>
            <a:off x="437405" y="22102"/>
            <a:ext cx="8755062" cy="1126462"/>
          </a:xfrm>
          <a:prstGeom prst="rect">
            <a:avLst/>
          </a:prstGeom>
          <a:noFill/>
          <a:ln w="9525">
            <a:noFill/>
            <a:miter lim="800000"/>
            <a:headEnd/>
            <a:tailEnd/>
          </a:ln>
          <a:effectLst/>
        </p:spPr>
        <p:txBody>
          <a:bodyPr wrap="square">
            <a:spAutoFit/>
          </a:bodyPr>
          <a:lstStyle/>
          <a:p>
            <a:pPr eaLnBrk="1" fontAlgn="b" hangingPunct="1">
              <a:lnSpc>
                <a:spcPct val="80000"/>
              </a:lnSpc>
              <a:spcBef>
                <a:spcPts val="0"/>
              </a:spcBef>
              <a:spcAft>
                <a:spcPts val="0"/>
              </a:spcAft>
              <a:defRPr/>
            </a:pP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Let’s examine some of the myths about Paper:</a:t>
            </a:r>
            <a:b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b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5) Paper production uses too much energy</a:t>
            </a:r>
          </a:p>
          <a:p>
            <a:pPr eaLnBrk="1" fontAlgn="b" hangingPunct="1">
              <a:lnSpc>
                <a:spcPct val="80000"/>
              </a:lnSpc>
              <a:spcBef>
                <a:spcPts val="0"/>
              </a:spcBef>
              <a:spcAft>
                <a:spcPts val="0"/>
              </a:spcAft>
              <a:defRPr/>
            </a:pPr>
            <a:endPar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endParaRPr>
          </a:p>
        </p:txBody>
      </p:sp>
      <p:sp>
        <p:nvSpPr>
          <p:cNvPr id="69639"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4474B7E-9F8A-4DDB-AD1F-4841EDAE2D0C}" type="slidenum">
              <a:rPr lang="it-IT" altLang="it-IT" sz="1600" smtClean="0">
                <a:solidFill>
                  <a:schemeClr val="bg1"/>
                </a:solidFill>
              </a:rPr>
              <a:pPr>
                <a:spcBef>
                  <a:spcPct val="0"/>
                </a:spcBef>
                <a:buFontTx/>
                <a:buNone/>
              </a:pPr>
              <a:t>26</a:t>
            </a:fld>
            <a:endParaRPr lang="it-IT" altLang="it-IT" sz="1600">
              <a:solidFill>
                <a:schemeClr val="bg1"/>
              </a:solidFill>
            </a:endParaRPr>
          </a:p>
        </p:txBody>
      </p:sp>
      <p:sp>
        <p:nvSpPr>
          <p:cNvPr id="69640" name="Rettangolo 9"/>
          <p:cNvSpPr>
            <a:spLocks noChangeArrowheads="1"/>
          </p:cNvSpPr>
          <p:nvPr/>
        </p:nvSpPr>
        <p:spPr bwMode="auto">
          <a:xfrm>
            <a:off x="250825" y="1341438"/>
            <a:ext cx="1190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 hangingPunct="1">
              <a:spcBef>
                <a:spcPct val="0"/>
              </a:spcBef>
              <a:buFontTx/>
              <a:buNone/>
            </a:pPr>
            <a:r>
              <a:rPr lang="en-US" altLang="it-IT" sz="2000" b="1" u="sng"/>
              <a:t>The myth</a:t>
            </a:r>
            <a:endParaRPr lang="en-US" altLang="it-IT" sz="2000" b="1" u="sng">
              <a:solidFill>
                <a:srgbClr val="000000"/>
              </a:solidFill>
            </a:endParaRPr>
          </a:p>
        </p:txBody>
      </p:sp>
      <p:sp>
        <p:nvSpPr>
          <p:cNvPr id="11" name="Rettangolo 10"/>
          <p:cNvSpPr>
            <a:spLocks noChangeArrowheads="1"/>
          </p:cNvSpPr>
          <p:nvPr/>
        </p:nvSpPr>
        <p:spPr bwMode="auto">
          <a:xfrm>
            <a:off x="2411413" y="1341438"/>
            <a:ext cx="1314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 hangingPunct="1">
              <a:spcBef>
                <a:spcPct val="0"/>
              </a:spcBef>
              <a:buFontTx/>
              <a:buNone/>
            </a:pPr>
            <a:r>
              <a:rPr lang="en-US" altLang="it-IT" sz="2000" b="1" u="sng"/>
              <a:t>The reality</a:t>
            </a:r>
          </a:p>
        </p:txBody>
      </p:sp>
      <p:sp>
        <p:nvSpPr>
          <p:cNvPr id="12" name="Rettangolo 11"/>
          <p:cNvSpPr/>
          <p:nvPr/>
        </p:nvSpPr>
        <p:spPr>
          <a:xfrm>
            <a:off x="2411413" y="1773238"/>
            <a:ext cx="6121400" cy="1154112"/>
          </a:xfrm>
          <a:prstGeom prst="rect">
            <a:avLst/>
          </a:prstGeom>
        </p:spPr>
        <p:txBody>
          <a:bodyPr>
            <a:spAutoFit/>
          </a:bodyPr>
          <a:lstStyle/>
          <a:p>
            <a:pPr eaLnBrk="1" fontAlgn="b" hangingPunct="1">
              <a:lnSpc>
                <a:spcPct val="80000"/>
              </a:lnSpc>
              <a:spcBef>
                <a:spcPts val="600"/>
              </a:spcBef>
              <a:spcAft>
                <a:spcPts val="0"/>
              </a:spcAft>
              <a:defRPr/>
            </a:pPr>
            <a:r>
              <a:rPr lang="en-US" sz="2000" dirty="0">
                <a:solidFill>
                  <a:srgbClr val="00579F"/>
                </a:solidFill>
                <a:latin typeface="+mn-lt"/>
                <a:cs typeface="+mn-cs"/>
              </a:rPr>
              <a:t>The paper industry has considerably </a:t>
            </a:r>
            <a:r>
              <a:rPr lang="en-US" sz="2000" b="1" dirty="0">
                <a:solidFill>
                  <a:srgbClr val="003968"/>
                </a:solidFill>
                <a:effectLst>
                  <a:outerShdw blurRad="38100" dist="38100" dir="2700000" algn="tl">
                    <a:srgbClr val="000000">
                      <a:alpha val="43137"/>
                    </a:srgbClr>
                  </a:outerShdw>
                </a:effectLst>
                <a:latin typeface="+mn-lt"/>
                <a:cs typeface="+mn-cs"/>
              </a:rPr>
              <a:t>reduced</a:t>
            </a:r>
            <a:r>
              <a:rPr lang="en-US" sz="2000" dirty="0">
                <a:solidFill>
                  <a:srgbClr val="00579F"/>
                </a:solidFill>
                <a:latin typeface="+mn-lt"/>
                <a:cs typeface="+mn-cs"/>
              </a:rPr>
              <a:t>  its </a:t>
            </a:r>
            <a:r>
              <a:rPr lang="en-US" sz="2000" b="1" dirty="0">
                <a:solidFill>
                  <a:srgbClr val="003968"/>
                </a:solidFill>
                <a:effectLst>
                  <a:outerShdw blurRad="38100" dist="38100" dir="2700000" algn="tl">
                    <a:srgbClr val="000000">
                      <a:alpha val="43137"/>
                    </a:srgbClr>
                  </a:outerShdw>
                </a:effectLst>
                <a:latin typeface="+mn-lt"/>
                <a:cs typeface="+mn-cs"/>
              </a:rPr>
              <a:t>energy</a:t>
            </a:r>
            <a:r>
              <a:rPr lang="en-US" sz="2000" dirty="0">
                <a:solidFill>
                  <a:srgbClr val="00579F"/>
                </a:solidFill>
                <a:latin typeface="+mn-lt"/>
                <a:cs typeface="+mn-cs"/>
              </a:rPr>
              <a:t> requirement. </a:t>
            </a:r>
          </a:p>
          <a:p>
            <a:pPr eaLnBrk="1" fontAlgn="b" hangingPunct="1">
              <a:lnSpc>
                <a:spcPct val="80000"/>
              </a:lnSpc>
              <a:spcBef>
                <a:spcPts val="600"/>
              </a:spcBef>
              <a:spcAft>
                <a:spcPts val="0"/>
              </a:spcAft>
              <a:defRPr/>
            </a:pPr>
            <a:r>
              <a:rPr lang="en-US" sz="2000" b="1" dirty="0">
                <a:solidFill>
                  <a:srgbClr val="003968"/>
                </a:solidFill>
                <a:effectLst>
                  <a:outerShdw blurRad="38100" dist="38100" dir="2700000" algn="tl">
                    <a:srgbClr val="000000">
                      <a:alpha val="43137"/>
                    </a:srgbClr>
                  </a:outerShdw>
                </a:effectLst>
                <a:latin typeface="+mn-lt"/>
                <a:cs typeface="+mn-cs"/>
              </a:rPr>
              <a:t>58%</a:t>
            </a:r>
            <a:r>
              <a:rPr lang="en-US" sz="2000" dirty="0">
                <a:solidFill>
                  <a:srgbClr val="00579F"/>
                </a:solidFill>
                <a:latin typeface="+mn-lt"/>
                <a:cs typeface="+mn-cs"/>
              </a:rPr>
              <a:t> of the energy used by the European paper industry is </a:t>
            </a:r>
            <a:r>
              <a:rPr lang="en-US" sz="2000" b="1" dirty="0">
                <a:solidFill>
                  <a:srgbClr val="003968"/>
                </a:solidFill>
                <a:effectLst>
                  <a:outerShdw blurRad="38100" dist="38100" dir="2700000" algn="tl">
                    <a:srgbClr val="000000">
                      <a:alpha val="43137"/>
                    </a:srgbClr>
                  </a:outerShdw>
                </a:effectLst>
                <a:latin typeface="+mn-lt"/>
                <a:cs typeface="+mn-cs"/>
              </a:rPr>
              <a:t>bio-energy</a:t>
            </a:r>
            <a:r>
              <a:rPr lang="en-US" sz="2000" dirty="0">
                <a:solidFill>
                  <a:srgbClr val="00579F"/>
                </a:solidFill>
                <a:latin typeface="+mn-lt"/>
                <a:cs typeface="+mn-cs"/>
              </a:rPr>
              <a:t>.</a:t>
            </a:r>
          </a:p>
        </p:txBody>
      </p:sp>
      <p:sp>
        <p:nvSpPr>
          <p:cNvPr id="13" name="Rettangolo 12"/>
          <p:cNvSpPr/>
          <p:nvPr/>
        </p:nvSpPr>
        <p:spPr>
          <a:xfrm>
            <a:off x="136525" y="1806575"/>
            <a:ext cx="2052638" cy="830263"/>
          </a:xfrm>
          <a:prstGeom prst="rect">
            <a:avLst/>
          </a:prstGeom>
        </p:spPr>
        <p:txBody>
          <a:bodyPr wrap="none">
            <a:spAutoFit/>
          </a:bodyPr>
          <a:lstStyle/>
          <a:p>
            <a:pPr eaLnBrk="1" fontAlgn="b" hangingPunct="1">
              <a:lnSpc>
                <a:spcPct val="80000"/>
              </a:lnSpc>
              <a:spcBef>
                <a:spcPts val="0"/>
              </a:spcBef>
              <a:spcAft>
                <a:spcPts val="0"/>
              </a:spcAft>
              <a:defRPr/>
            </a:pPr>
            <a:r>
              <a:rPr lang="en-US" sz="2000" dirty="0">
                <a:solidFill>
                  <a:srgbClr val="FF0000"/>
                </a:solidFill>
                <a:effectLst>
                  <a:outerShdw blurRad="38100" dist="38100" dir="2700000" algn="tl">
                    <a:srgbClr val="000000">
                      <a:alpha val="43137"/>
                    </a:srgbClr>
                  </a:outerShdw>
                </a:effectLst>
                <a:latin typeface="+mn-lt"/>
                <a:cs typeface="+mn-cs"/>
              </a:rPr>
              <a:t>Paper production </a:t>
            </a:r>
            <a:br>
              <a:rPr lang="en-US" sz="2000" dirty="0">
                <a:solidFill>
                  <a:srgbClr val="FF0000"/>
                </a:solidFill>
                <a:effectLst>
                  <a:outerShdw blurRad="38100" dist="38100" dir="2700000" algn="tl">
                    <a:srgbClr val="000000">
                      <a:alpha val="43137"/>
                    </a:srgbClr>
                  </a:outerShdw>
                </a:effectLst>
                <a:latin typeface="+mn-lt"/>
                <a:cs typeface="+mn-cs"/>
              </a:rPr>
            </a:br>
            <a:r>
              <a:rPr lang="en-US" sz="2000" dirty="0">
                <a:solidFill>
                  <a:srgbClr val="FF0000"/>
                </a:solidFill>
                <a:effectLst>
                  <a:outerShdw blurRad="38100" dist="38100" dir="2700000" algn="tl">
                    <a:srgbClr val="000000">
                      <a:alpha val="43137"/>
                    </a:srgbClr>
                  </a:outerShdw>
                </a:effectLst>
                <a:latin typeface="+mn-lt"/>
                <a:cs typeface="+mn-cs"/>
              </a:rPr>
              <a:t>uses too much </a:t>
            </a:r>
            <a:br>
              <a:rPr lang="en-US" sz="2000" dirty="0">
                <a:solidFill>
                  <a:srgbClr val="FF0000"/>
                </a:solidFill>
                <a:effectLst>
                  <a:outerShdw blurRad="38100" dist="38100" dir="2700000" algn="tl">
                    <a:srgbClr val="000000">
                      <a:alpha val="43137"/>
                    </a:srgbClr>
                  </a:outerShdw>
                </a:effectLst>
                <a:latin typeface="+mn-lt"/>
                <a:cs typeface="+mn-cs"/>
              </a:rPr>
            </a:br>
            <a:r>
              <a:rPr lang="en-US" sz="2000" dirty="0">
                <a:solidFill>
                  <a:srgbClr val="FF0000"/>
                </a:solidFill>
                <a:effectLst>
                  <a:outerShdw blurRad="38100" dist="38100" dir="2700000" algn="tl">
                    <a:srgbClr val="000000">
                      <a:alpha val="43137"/>
                    </a:srgbClr>
                  </a:outerShdw>
                </a:effectLst>
                <a:latin typeface="+mn-lt"/>
                <a:cs typeface="+mn-cs"/>
              </a:rPr>
              <a:t>energy</a:t>
            </a:r>
          </a:p>
        </p:txBody>
      </p:sp>
      <p:sp>
        <p:nvSpPr>
          <p:cNvPr id="3" name="Rettangolo 2"/>
          <p:cNvSpPr/>
          <p:nvPr/>
        </p:nvSpPr>
        <p:spPr>
          <a:xfrm>
            <a:off x="2214563" y="2924175"/>
            <a:ext cx="6965950" cy="3139321"/>
          </a:xfrm>
          <a:prstGeom prst="rect">
            <a:avLst/>
          </a:prstGeom>
        </p:spPr>
        <p:txBody>
          <a:bodyPr>
            <a:spAutoFit/>
          </a:bodyPr>
          <a:lstStyle/>
          <a:p>
            <a:pPr eaLnBrk="1" fontAlgn="b" hangingPunct="1">
              <a:lnSpc>
                <a:spcPct val="80000"/>
              </a:lnSpc>
              <a:spcBef>
                <a:spcPts val="1200"/>
              </a:spcBef>
              <a:spcAft>
                <a:spcPts val="0"/>
              </a:spcAft>
              <a:defRPr/>
            </a:pPr>
            <a:r>
              <a:rPr lang="en-US" sz="2000" b="1" dirty="0">
                <a:latin typeface="+mn-lt"/>
                <a:cs typeface="+mn-cs"/>
              </a:rPr>
              <a:t>   </a:t>
            </a:r>
            <a:r>
              <a:rPr lang="en-US" sz="2000" b="1" u="sng" dirty="0">
                <a:latin typeface="+mn-lt"/>
                <a:cs typeface="+mn-cs"/>
              </a:rPr>
              <a:t>Comments:</a:t>
            </a:r>
            <a:endParaRPr lang="en-US" sz="2000" dirty="0">
              <a:latin typeface="+mn-lt"/>
              <a:cs typeface="+mn-cs"/>
            </a:endParaRPr>
          </a:p>
          <a:p>
            <a:pPr marL="342900" indent="-160338" eaLnBrk="1" fontAlgn="b" hangingPunct="1">
              <a:lnSpc>
                <a:spcPct val="80000"/>
              </a:lnSpc>
              <a:spcBef>
                <a:spcPts val="1200"/>
              </a:spcBef>
              <a:spcAft>
                <a:spcPts val="0"/>
              </a:spcAft>
              <a:buFont typeface="Arial" pitchFamily="34" charset="0"/>
              <a:buChar char="•"/>
              <a:defRPr/>
            </a:pPr>
            <a:r>
              <a:rPr lang="en-US" sz="1900" b="1" dirty="0">
                <a:solidFill>
                  <a:srgbClr val="003968"/>
                </a:solidFill>
                <a:effectLst>
                  <a:outerShdw blurRad="38100" dist="38100" dir="2700000" algn="tl">
                    <a:srgbClr val="000000">
                      <a:alpha val="43137"/>
                    </a:srgbClr>
                  </a:outerShdw>
                </a:effectLst>
                <a:latin typeface="+mn-lt"/>
                <a:cs typeface="+mn-cs"/>
              </a:rPr>
              <a:t>Energy</a:t>
            </a:r>
            <a:r>
              <a:rPr lang="en-US" sz="1900" dirty="0">
                <a:solidFill>
                  <a:srgbClr val="000000"/>
                </a:solidFill>
                <a:latin typeface="+mn-lt"/>
                <a:cs typeface="+mn-cs"/>
              </a:rPr>
              <a:t> is required for all industrial production. Of course </a:t>
            </a:r>
            <a:br>
              <a:rPr lang="en-US" sz="1900" dirty="0">
                <a:solidFill>
                  <a:srgbClr val="000000"/>
                </a:solidFill>
                <a:latin typeface="+mn-lt"/>
                <a:cs typeface="+mn-cs"/>
              </a:rPr>
            </a:br>
            <a:r>
              <a:rPr lang="en-US" sz="1900" dirty="0">
                <a:solidFill>
                  <a:srgbClr val="000000"/>
                </a:solidFill>
                <a:latin typeface="+mn-lt"/>
                <a:cs typeface="+mn-cs"/>
              </a:rPr>
              <a:t>also the paper industry requires energy to operate its machines and to dry the paper web. </a:t>
            </a:r>
          </a:p>
          <a:p>
            <a:pPr marL="342900" indent="-160338" eaLnBrk="1" fontAlgn="b" hangingPunct="1">
              <a:lnSpc>
                <a:spcPct val="80000"/>
              </a:lnSpc>
              <a:spcBef>
                <a:spcPts val="1200"/>
              </a:spcBef>
              <a:spcAft>
                <a:spcPts val="0"/>
              </a:spcAft>
              <a:buFont typeface="Arial" pitchFamily="34" charset="0"/>
              <a:buChar char="•"/>
              <a:defRPr/>
            </a:pPr>
            <a:r>
              <a:rPr lang="en-US" sz="1900" dirty="0">
                <a:solidFill>
                  <a:srgbClr val="000000"/>
                </a:solidFill>
                <a:latin typeface="+mn-lt"/>
                <a:cs typeface="+mn-cs"/>
              </a:rPr>
              <a:t>About half of the energy used in the European paper industry already comes today from renewable energy sources. </a:t>
            </a:r>
          </a:p>
          <a:p>
            <a:pPr marL="342900" indent="-160338" eaLnBrk="1" fontAlgn="b" hangingPunct="1">
              <a:lnSpc>
                <a:spcPct val="80000"/>
              </a:lnSpc>
              <a:spcBef>
                <a:spcPts val="1200"/>
              </a:spcBef>
              <a:spcAft>
                <a:spcPts val="0"/>
              </a:spcAft>
              <a:buFont typeface="Arial" pitchFamily="34" charset="0"/>
              <a:buChar char="•"/>
              <a:defRPr/>
            </a:pPr>
            <a:r>
              <a:rPr lang="en-US" sz="1900" dirty="0">
                <a:latin typeface="+mn-lt"/>
                <a:cs typeface="+mn-cs"/>
              </a:rPr>
              <a:t>Around 500 kWh of energy are required to make </a:t>
            </a:r>
            <a:r>
              <a:rPr lang="en-US" sz="1900" b="1" dirty="0">
                <a:solidFill>
                  <a:srgbClr val="003968"/>
                </a:solidFill>
                <a:effectLst>
                  <a:outerShdw blurRad="38100" dist="38100" dir="2700000" algn="tl">
                    <a:srgbClr val="000000">
                      <a:alpha val="43137"/>
                    </a:srgbClr>
                  </a:outerShdw>
                </a:effectLst>
                <a:latin typeface="+mn-lt"/>
                <a:cs typeface="+mn-cs"/>
              </a:rPr>
              <a:t>200</a:t>
            </a:r>
            <a:r>
              <a:rPr lang="en-US" sz="1900" dirty="0">
                <a:latin typeface="+mn-lt"/>
                <a:cs typeface="+mn-cs"/>
              </a:rPr>
              <a:t> </a:t>
            </a:r>
            <a:r>
              <a:rPr lang="en-US" sz="1900" b="1" dirty="0">
                <a:solidFill>
                  <a:srgbClr val="003968"/>
                </a:solidFill>
                <a:effectLst>
                  <a:outerShdw blurRad="38100" dist="38100" dir="2700000" algn="tl">
                    <a:srgbClr val="000000">
                      <a:alpha val="43137"/>
                    </a:srgbClr>
                  </a:outerShdw>
                </a:effectLst>
                <a:latin typeface="+mn-lt"/>
                <a:cs typeface="+mn-cs"/>
              </a:rPr>
              <a:t>kg</a:t>
            </a:r>
            <a:r>
              <a:rPr lang="en-US" sz="1900" dirty="0">
                <a:latin typeface="+mn-lt"/>
                <a:cs typeface="+mn-cs"/>
              </a:rPr>
              <a:t> of </a:t>
            </a:r>
            <a:r>
              <a:rPr lang="en-US" sz="1900" b="1" dirty="0">
                <a:solidFill>
                  <a:srgbClr val="003968"/>
                </a:solidFill>
                <a:effectLst>
                  <a:outerShdw blurRad="38100" dist="38100" dir="2700000" algn="tl">
                    <a:srgbClr val="000000">
                      <a:alpha val="43137"/>
                    </a:srgbClr>
                  </a:outerShdw>
                </a:effectLst>
                <a:latin typeface="+mn-lt"/>
                <a:cs typeface="+mn-cs"/>
              </a:rPr>
              <a:t>paper</a:t>
            </a:r>
            <a:r>
              <a:rPr lang="en-US" sz="1900" dirty="0">
                <a:latin typeface="+mn-lt"/>
                <a:cs typeface="+mn-cs"/>
              </a:rPr>
              <a:t>, which is about  the annual per capita consumption in Europe. </a:t>
            </a:r>
            <a:r>
              <a:rPr lang="en-US" sz="1900" b="1" dirty="0">
                <a:solidFill>
                  <a:srgbClr val="003968"/>
                </a:solidFill>
                <a:effectLst>
                  <a:outerShdw blurRad="38100" dist="38100" dir="2700000" algn="tl">
                    <a:srgbClr val="000000">
                      <a:alpha val="43137"/>
                    </a:srgbClr>
                  </a:outerShdw>
                </a:effectLst>
                <a:latin typeface="+mn-lt"/>
                <a:cs typeface="+mn-cs"/>
              </a:rPr>
              <a:t>Tissue</a:t>
            </a:r>
            <a:r>
              <a:rPr lang="en-US" sz="1900" dirty="0">
                <a:latin typeface="+mn-lt"/>
                <a:cs typeface="+mn-cs"/>
              </a:rPr>
              <a:t> is about </a:t>
            </a:r>
            <a:r>
              <a:rPr lang="en-US" sz="1900" b="1" dirty="0">
                <a:solidFill>
                  <a:srgbClr val="003968"/>
                </a:solidFill>
                <a:effectLst>
                  <a:outerShdw blurRad="38100" dist="38100" dir="2700000" algn="tl">
                    <a:srgbClr val="000000">
                      <a:alpha val="43137"/>
                    </a:srgbClr>
                  </a:outerShdw>
                </a:effectLst>
                <a:latin typeface="+mn-lt"/>
                <a:cs typeface="+mn-cs"/>
              </a:rPr>
              <a:t>15Kg</a:t>
            </a:r>
            <a:r>
              <a:rPr lang="en-US" sz="1900" dirty="0">
                <a:latin typeface="+mn-lt"/>
                <a:cs typeface="+mn-cs"/>
              </a:rPr>
              <a:t>.  Energy used for </a:t>
            </a:r>
            <a:r>
              <a:rPr lang="en-US" sz="1900" b="1" dirty="0">
                <a:solidFill>
                  <a:srgbClr val="003968"/>
                </a:solidFill>
                <a:effectLst>
                  <a:outerShdw blurRad="38100" dist="38100" dir="2700000" algn="tl">
                    <a:srgbClr val="000000">
                      <a:alpha val="43137"/>
                    </a:srgbClr>
                  </a:outerShdw>
                </a:effectLst>
                <a:latin typeface="+mn-lt"/>
                <a:cs typeface="+mn-cs"/>
              </a:rPr>
              <a:t>Tissue</a:t>
            </a:r>
            <a:r>
              <a:rPr lang="en-US" sz="1900" dirty="0">
                <a:latin typeface="+mn-lt"/>
                <a:cs typeface="+mn-cs"/>
              </a:rPr>
              <a:t> </a:t>
            </a:r>
            <a:r>
              <a:rPr lang="en-US" sz="1900" b="1" dirty="0">
                <a:solidFill>
                  <a:srgbClr val="003968"/>
                </a:solidFill>
                <a:effectLst>
                  <a:outerShdw blurRad="38100" dist="38100" dir="2700000" algn="tl">
                    <a:srgbClr val="000000">
                      <a:alpha val="43137"/>
                    </a:srgbClr>
                  </a:outerShdw>
                </a:effectLst>
                <a:latin typeface="+mn-lt"/>
                <a:cs typeface="+mn-cs"/>
              </a:rPr>
              <a:t>in</a:t>
            </a:r>
            <a:r>
              <a:rPr lang="en-US" sz="1900" dirty="0">
                <a:latin typeface="+mn-lt"/>
                <a:cs typeface="+mn-cs"/>
              </a:rPr>
              <a:t> </a:t>
            </a:r>
            <a:r>
              <a:rPr lang="en-US" sz="1900" b="1" dirty="0">
                <a:solidFill>
                  <a:srgbClr val="003968"/>
                </a:solidFill>
                <a:effectLst>
                  <a:outerShdw blurRad="38100" dist="38100" dir="2700000" algn="tl">
                    <a:srgbClr val="000000">
                      <a:alpha val="43137"/>
                    </a:srgbClr>
                  </a:outerShdw>
                </a:effectLst>
                <a:latin typeface="+mn-lt"/>
                <a:cs typeface="+mn-cs"/>
              </a:rPr>
              <a:t>a</a:t>
            </a:r>
            <a:r>
              <a:rPr lang="en-US" sz="1900" dirty="0">
                <a:latin typeface="+mn-lt"/>
                <a:cs typeface="+mn-cs"/>
              </a:rPr>
              <a:t> </a:t>
            </a:r>
            <a:r>
              <a:rPr lang="en-US" sz="1900" b="1" dirty="0">
                <a:solidFill>
                  <a:srgbClr val="003968"/>
                </a:solidFill>
                <a:effectLst>
                  <a:outerShdw blurRad="38100" dist="38100" dir="2700000" algn="tl">
                    <a:srgbClr val="000000">
                      <a:alpha val="43137"/>
                    </a:srgbClr>
                  </a:outerShdw>
                </a:effectLst>
                <a:latin typeface="+mn-lt"/>
                <a:cs typeface="+mn-cs"/>
              </a:rPr>
              <a:t>year</a:t>
            </a:r>
            <a:r>
              <a:rPr lang="en-US" sz="1900" dirty="0">
                <a:latin typeface="+mn-lt"/>
                <a:cs typeface="+mn-cs"/>
              </a:rPr>
              <a:t> is </a:t>
            </a:r>
            <a:r>
              <a:rPr lang="en-US" sz="1900" b="1" dirty="0">
                <a:solidFill>
                  <a:srgbClr val="003968"/>
                </a:solidFill>
                <a:effectLst>
                  <a:outerShdw blurRad="38100" dist="38100" dir="2700000" algn="tl">
                    <a:srgbClr val="000000">
                      <a:alpha val="43137"/>
                    </a:srgbClr>
                  </a:outerShdw>
                </a:effectLst>
                <a:latin typeface="+mn-lt"/>
                <a:cs typeface="+mn-cs"/>
              </a:rPr>
              <a:t>equivalent</a:t>
            </a:r>
            <a:r>
              <a:rPr lang="en-US" sz="1900" dirty="0">
                <a:latin typeface="+mn-lt"/>
                <a:cs typeface="+mn-cs"/>
              </a:rPr>
              <a:t> to the energy consumed by a typical household leaving its electronic equipment on </a:t>
            </a:r>
            <a:r>
              <a:rPr lang="en-US" sz="1900" b="1" dirty="0">
                <a:solidFill>
                  <a:srgbClr val="003968"/>
                </a:solidFill>
                <a:effectLst>
                  <a:outerShdw blurRad="38100" dist="38100" dir="2700000" algn="tl">
                    <a:srgbClr val="000000">
                      <a:alpha val="43137"/>
                    </a:srgbClr>
                  </a:outerShdw>
                </a:effectLst>
                <a:latin typeface="+mn-lt"/>
                <a:cs typeface="+mn-cs"/>
              </a:rPr>
              <a:t>stand-by</a:t>
            </a:r>
            <a:r>
              <a:rPr lang="en-US" sz="1900" dirty="0">
                <a:latin typeface="+mn-lt"/>
                <a:cs typeface="+mn-cs"/>
              </a:rPr>
              <a:t> </a:t>
            </a:r>
            <a:r>
              <a:rPr lang="en-US" sz="1900" b="1" dirty="0">
                <a:solidFill>
                  <a:srgbClr val="003968"/>
                </a:solidFill>
                <a:effectLst>
                  <a:outerShdw blurRad="38100" dist="38100" dir="2700000" algn="tl">
                    <a:srgbClr val="000000">
                      <a:alpha val="43137"/>
                    </a:srgbClr>
                  </a:outerShdw>
                </a:effectLst>
                <a:latin typeface="+mn-lt"/>
                <a:cs typeface="+mn-cs"/>
              </a:rPr>
              <a:t>in a month</a:t>
            </a:r>
            <a:r>
              <a:rPr lang="en-US" sz="1900" dirty="0">
                <a:latin typeface="+mn-lt"/>
                <a:cs typeface="+mn-cs"/>
              </a:rPr>
              <a:t>!</a:t>
            </a:r>
            <a:endParaRPr lang="it-IT" sz="1900" dirty="0">
              <a:solidFill>
                <a:srgbClr val="000000"/>
              </a:solidFill>
              <a:latin typeface="+mn-lt"/>
              <a:cs typeface="+mn-cs"/>
            </a:endParaRPr>
          </a:p>
        </p:txBody>
      </p:sp>
      <p:pic>
        <p:nvPicPr>
          <p:cNvPr id="6146" name="Picture 2" descr="http://www.bristolwood.net/wp-content/uploads/2010/08/driving-towards-wind-generator-small.jpg"/>
          <p:cNvPicPr>
            <a:picLocks noChangeAspect="1" noChangeArrowheads="1"/>
          </p:cNvPicPr>
          <p:nvPr/>
        </p:nvPicPr>
        <p:blipFill>
          <a:blip r:embed="rId4">
            <a:extLst>
              <a:ext uri="{28A0092B-C50C-407E-A947-70E740481C1C}">
                <a14:useLocalDpi xmlns:a14="http://schemas.microsoft.com/office/drawing/2010/main" val="0"/>
              </a:ext>
            </a:extLst>
          </a:blip>
          <a:srcRect l="62785" t="26155" r="3754" b="13760"/>
          <a:stretch>
            <a:fillRect/>
          </a:stretch>
        </p:blipFill>
        <p:spPr bwMode="auto">
          <a:xfrm>
            <a:off x="107950" y="2924175"/>
            <a:ext cx="22129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gnaposto numero diapositiva 8">
            <a:extLst>
              <a:ext uri="{FF2B5EF4-FFF2-40B4-BE49-F238E27FC236}">
                <a16:creationId xmlns:a16="http://schemas.microsoft.com/office/drawing/2014/main" id="{8A877F4F-36CC-64A1-4967-FFE5FFCB6305}"/>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44F1D48A-8E12-495C-A65C-D9C994E16342}" type="slidenum">
              <a:rPr lang="it-IT" altLang="it-IT" sz="1600" smtClean="0">
                <a:solidFill>
                  <a:schemeClr val="bg1"/>
                </a:solidFill>
              </a:rPr>
              <a:pPr>
                <a:spcBef>
                  <a:spcPct val="0"/>
                </a:spcBef>
                <a:buFontTx/>
                <a:buNone/>
              </a:pPr>
              <a:t>26</a:t>
            </a:fld>
            <a:endParaRPr lang="it-IT" altLang="it-IT" sz="1600">
              <a:solidFill>
                <a:schemeClr val="bg1"/>
              </a:solidFill>
            </a:endParaRPr>
          </a:p>
        </p:txBody>
      </p:sp>
      <p:sp>
        <p:nvSpPr>
          <p:cNvPr id="9" name="Segnaposto numero diapositiva 8">
            <a:extLst>
              <a:ext uri="{FF2B5EF4-FFF2-40B4-BE49-F238E27FC236}">
                <a16:creationId xmlns:a16="http://schemas.microsoft.com/office/drawing/2014/main" id="{3F9ACA9A-D097-FBCD-55AC-A988E5D7623E}"/>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1121254F-4F5D-4104-A847-2290226699A7}" type="slidenum">
              <a:rPr lang="it-IT" altLang="it-IT" sz="1600" smtClean="0">
                <a:solidFill>
                  <a:schemeClr val="bg1"/>
                </a:solidFill>
              </a:rPr>
              <a:pPr>
                <a:spcBef>
                  <a:spcPct val="0"/>
                </a:spcBef>
                <a:buFontTx/>
                <a:buNone/>
              </a:pPr>
              <a:t>26</a:t>
            </a:fld>
            <a:endParaRPr lang="it-IT" altLang="it-IT" sz="1600">
              <a:solidFill>
                <a:schemeClr val="bg1"/>
              </a:solidFill>
            </a:endParaRPr>
          </a:p>
        </p:txBody>
      </p:sp>
      <p:sp>
        <p:nvSpPr>
          <p:cNvPr id="10" name="Segnaposto numero diapositiva 8">
            <a:extLst>
              <a:ext uri="{FF2B5EF4-FFF2-40B4-BE49-F238E27FC236}">
                <a16:creationId xmlns:a16="http://schemas.microsoft.com/office/drawing/2014/main" id="{E146A9D1-FE81-6EAF-4ACC-B20B04F2A95B}"/>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22457EF-3A55-4D76-A3E2-CE86A92307BC}" type="slidenum">
              <a:rPr lang="it-IT" altLang="it-IT" sz="1600" smtClean="0">
                <a:solidFill>
                  <a:schemeClr val="bg1"/>
                </a:solidFill>
              </a:rPr>
              <a:pPr>
                <a:spcBef>
                  <a:spcPct val="0"/>
                </a:spcBef>
                <a:buFontTx/>
                <a:buNone/>
              </a:pPr>
              <a:t>26</a:t>
            </a:fld>
            <a:endParaRPr lang="it-IT" altLang="it-IT" sz="1600">
              <a:solidFill>
                <a:schemeClr val="bg1"/>
              </a:solidFill>
            </a:endParaRPr>
          </a:p>
        </p:txBody>
      </p:sp>
      <p:sp>
        <p:nvSpPr>
          <p:cNvPr id="16" name="Segnaposto numero diapositiva 8">
            <a:extLst>
              <a:ext uri="{FF2B5EF4-FFF2-40B4-BE49-F238E27FC236}">
                <a16:creationId xmlns:a16="http://schemas.microsoft.com/office/drawing/2014/main" id="{86558A24-4A05-3474-F949-EE9404BF1C16}"/>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2D04A01-AFFB-4E54-B51F-81894D657224}" type="slidenum">
              <a:rPr lang="it-IT" altLang="it-IT" sz="1600" smtClean="0">
                <a:solidFill>
                  <a:schemeClr val="bg1"/>
                </a:solidFill>
              </a:rPr>
              <a:pPr>
                <a:spcBef>
                  <a:spcPct val="0"/>
                </a:spcBef>
                <a:buFontTx/>
                <a:buNone/>
              </a:pPr>
              <a:t>26</a:t>
            </a:fld>
            <a:endParaRPr lang="it-IT" altLang="it-IT" sz="1600">
              <a:solidFill>
                <a:schemeClr val="bg1"/>
              </a:solidFill>
            </a:endParaRPr>
          </a:p>
        </p:txBody>
      </p:sp>
      <p:sp>
        <p:nvSpPr>
          <p:cNvPr id="17" name="Segnaposto numero diapositiva 8">
            <a:extLst>
              <a:ext uri="{FF2B5EF4-FFF2-40B4-BE49-F238E27FC236}">
                <a16:creationId xmlns:a16="http://schemas.microsoft.com/office/drawing/2014/main" id="{9E36D0DB-69CF-43FE-1182-7B1033789DC1}"/>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BFF2FDA-7434-4821-85DE-DB4845454379}" type="slidenum">
              <a:rPr lang="it-IT" altLang="it-IT" sz="1600" smtClean="0">
                <a:solidFill>
                  <a:schemeClr val="bg1"/>
                </a:solidFill>
              </a:rPr>
              <a:pPr>
                <a:spcBef>
                  <a:spcPct val="0"/>
                </a:spcBef>
                <a:buFontTx/>
                <a:buNone/>
              </a:pPr>
              <a:t>26</a:t>
            </a:fld>
            <a:endParaRPr lang="it-IT" altLang="it-IT" sz="1600">
              <a:solidFill>
                <a:schemeClr val="bg1"/>
              </a:solidFill>
            </a:endParaRPr>
          </a:p>
        </p:txBody>
      </p:sp>
      <p:sp>
        <p:nvSpPr>
          <p:cNvPr id="18" name="Segnaposto numero diapositiva 8">
            <a:extLst>
              <a:ext uri="{FF2B5EF4-FFF2-40B4-BE49-F238E27FC236}">
                <a16:creationId xmlns:a16="http://schemas.microsoft.com/office/drawing/2014/main" id="{4AD50DF1-9E3D-6F55-EE21-76226B28388A}"/>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26</a:t>
            </a:fld>
            <a:endParaRPr lang="it-IT" altLang="it-IT" sz="1600">
              <a:solidFill>
                <a:schemeClr val="bg1"/>
              </a:solidFill>
            </a:endParaRPr>
          </a:p>
        </p:txBody>
      </p:sp>
      <p:sp>
        <p:nvSpPr>
          <p:cNvPr id="19" name="Segnaposto numero diapositiva 8">
            <a:extLst>
              <a:ext uri="{FF2B5EF4-FFF2-40B4-BE49-F238E27FC236}">
                <a16:creationId xmlns:a16="http://schemas.microsoft.com/office/drawing/2014/main" id="{43D61BB1-C1AD-1FF3-4394-C6529CABBB68}"/>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26</a:t>
            </a:fld>
            <a:endParaRPr lang="it-IT" altLang="it-IT" sz="1600">
              <a:solidFill>
                <a:schemeClr val="bg1"/>
              </a:solidFill>
            </a:endParaRPr>
          </a:p>
        </p:txBody>
      </p:sp>
      <p:sp>
        <p:nvSpPr>
          <p:cNvPr id="20" name="Rectangle 12">
            <a:extLst>
              <a:ext uri="{FF2B5EF4-FFF2-40B4-BE49-F238E27FC236}">
                <a16:creationId xmlns:a16="http://schemas.microsoft.com/office/drawing/2014/main" id="{D52EB3D6-9A70-8CDC-7860-D99D34950A30}"/>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21" name="Picture 1">
            <a:extLst>
              <a:ext uri="{FF2B5EF4-FFF2-40B4-BE49-F238E27FC236}">
                <a16:creationId xmlns:a16="http://schemas.microsoft.com/office/drawing/2014/main" id="{2A31AE3F-0D61-35AE-7DBD-8BFC41840E3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Segnaposto numero diapositiva 1">
            <a:extLst>
              <a:ext uri="{FF2B5EF4-FFF2-40B4-BE49-F238E27FC236}">
                <a16:creationId xmlns:a16="http://schemas.microsoft.com/office/drawing/2014/main" id="{3987FAE7-BC3C-1E9D-1DFE-9502C2C419A4}"/>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26</a:t>
            </a:fld>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po 21">
            <a:extLst>
              <a:ext uri="{FF2B5EF4-FFF2-40B4-BE49-F238E27FC236}">
                <a16:creationId xmlns:a16="http://schemas.microsoft.com/office/drawing/2014/main" id="{56AC394E-E5A1-3F5D-70F6-9F4F7B0F8AC4}"/>
              </a:ext>
            </a:extLst>
          </p:cNvPr>
          <p:cNvGrpSpPr/>
          <p:nvPr/>
        </p:nvGrpSpPr>
        <p:grpSpPr>
          <a:xfrm>
            <a:off x="-8709" y="-11223"/>
            <a:ext cx="9155113" cy="793404"/>
            <a:chOff x="-8709" y="-11223"/>
            <a:chExt cx="9155113" cy="793404"/>
          </a:xfrm>
        </p:grpSpPr>
        <p:sp>
          <p:nvSpPr>
            <p:cNvPr id="23" name="Rectangle 12">
              <a:extLst>
                <a:ext uri="{FF2B5EF4-FFF2-40B4-BE49-F238E27FC236}">
                  <a16:creationId xmlns:a16="http://schemas.microsoft.com/office/drawing/2014/main" id="{D05C147C-984E-2778-38F9-B8CFE1068363}"/>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24" name="Picture 3">
              <a:extLst>
                <a:ext uri="{FF2B5EF4-FFF2-40B4-BE49-F238E27FC236}">
                  <a16:creationId xmlns:a16="http://schemas.microsoft.com/office/drawing/2014/main" id="{D115025F-5CEB-ECE1-181B-98553A4ECF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pic>
        <p:nvPicPr>
          <p:cNvPr id="25" name="Picture 3">
            <a:extLst>
              <a:ext uri="{FF2B5EF4-FFF2-40B4-BE49-F238E27FC236}">
                <a16:creationId xmlns:a16="http://schemas.microsoft.com/office/drawing/2014/main" id="{610E93E5-709A-8C36-FE81-B147FFB4F1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15" name="Rectangle 4"/>
          <p:cNvSpPr>
            <a:spLocks noChangeArrowheads="1"/>
          </p:cNvSpPr>
          <p:nvPr/>
        </p:nvSpPr>
        <p:spPr bwMode="auto">
          <a:xfrm>
            <a:off x="805906" y="22760"/>
            <a:ext cx="7272337" cy="781752"/>
          </a:xfrm>
          <a:prstGeom prst="rect">
            <a:avLst/>
          </a:prstGeom>
          <a:noFill/>
          <a:ln w="9525">
            <a:noFill/>
            <a:miter lim="800000"/>
            <a:headEnd/>
            <a:tailEnd/>
          </a:ln>
          <a:effectLst/>
        </p:spPr>
        <p:txBody>
          <a:bodyPr>
            <a:spAutoFit/>
          </a:bodyPr>
          <a:lstStyle/>
          <a:p>
            <a:pPr eaLnBrk="1" fontAlgn="auto" hangingPunct="1">
              <a:lnSpc>
                <a:spcPct val="80000"/>
              </a:lnSpc>
              <a:spcBef>
                <a:spcPts val="0"/>
              </a:spcBef>
              <a:spcAft>
                <a:spcPts val="0"/>
              </a:spcAft>
              <a:defRPr/>
            </a:pP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Let’s examine some of the myths about Paper:</a:t>
            </a:r>
            <a:b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b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6) Paper production is bad for the climate </a:t>
            </a:r>
          </a:p>
        </p:txBody>
      </p:sp>
      <p:sp>
        <p:nvSpPr>
          <p:cNvPr id="71687"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F529A3C-3DE6-480F-B974-96F7AA0B2AFD}" type="slidenum">
              <a:rPr lang="it-IT" altLang="it-IT" sz="1600" smtClean="0">
                <a:solidFill>
                  <a:schemeClr val="bg1"/>
                </a:solidFill>
              </a:rPr>
              <a:pPr>
                <a:spcBef>
                  <a:spcPct val="0"/>
                </a:spcBef>
                <a:buFontTx/>
                <a:buNone/>
              </a:pPr>
              <a:t>27</a:t>
            </a:fld>
            <a:endParaRPr lang="it-IT" altLang="it-IT" sz="1600">
              <a:solidFill>
                <a:schemeClr val="bg1"/>
              </a:solidFill>
            </a:endParaRPr>
          </a:p>
        </p:txBody>
      </p:sp>
      <p:sp>
        <p:nvSpPr>
          <p:cNvPr id="71688" name="Rettangolo 9"/>
          <p:cNvSpPr>
            <a:spLocks noChangeArrowheads="1"/>
          </p:cNvSpPr>
          <p:nvPr/>
        </p:nvSpPr>
        <p:spPr bwMode="auto">
          <a:xfrm>
            <a:off x="320030" y="1108495"/>
            <a:ext cx="1190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 hangingPunct="1">
              <a:spcBef>
                <a:spcPct val="0"/>
              </a:spcBef>
              <a:buFontTx/>
              <a:buNone/>
            </a:pPr>
            <a:r>
              <a:rPr lang="en-US" altLang="it-IT" sz="2000" b="1" u="sng" dirty="0"/>
              <a:t>The myth</a:t>
            </a:r>
            <a:endParaRPr lang="en-US" altLang="it-IT" sz="2000" b="1" u="sng" dirty="0">
              <a:solidFill>
                <a:srgbClr val="000000"/>
              </a:solidFill>
            </a:endParaRPr>
          </a:p>
        </p:txBody>
      </p:sp>
      <p:sp>
        <p:nvSpPr>
          <p:cNvPr id="11" name="Rettangolo 10"/>
          <p:cNvSpPr>
            <a:spLocks noChangeArrowheads="1"/>
          </p:cNvSpPr>
          <p:nvPr/>
        </p:nvSpPr>
        <p:spPr bwMode="auto">
          <a:xfrm>
            <a:off x="2915816" y="1069006"/>
            <a:ext cx="1314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 hangingPunct="1">
              <a:spcBef>
                <a:spcPct val="0"/>
              </a:spcBef>
              <a:buFontTx/>
              <a:buNone/>
            </a:pPr>
            <a:r>
              <a:rPr lang="en-US" altLang="it-IT" sz="2000" b="1" u="sng" dirty="0"/>
              <a:t>The reality</a:t>
            </a:r>
          </a:p>
        </p:txBody>
      </p:sp>
      <p:sp>
        <p:nvSpPr>
          <p:cNvPr id="12" name="Rettangolo 11"/>
          <p:cNvSpPr/>
          <p:nvPr/>
        </p:nvSpPr>
        <p:spPr>
          <a:xfrm>
            <a:off x="136525" y="1733550"/>
            <a:ext cx="2052638" cy="831850"/>
          </a:xfrm>
          <a:prstGeom prst="rect">
            <a:avLst/>
          </a:prstGeom>
        </p:spPr>
        <p:txBody>
          <a:bodyPr wrap="none">
            <a:spAutoFit/>
          </a:bodyPr>
          <a:lstStyle/>
          <a:p>
            <a:pPr eaLnBrk="1" fontAlgn="b" hangingPunct="1">
              <a:lnSpc>
                <a:spcPct val="80000"/>
              </a:lnSpc>
              <a:spcBef>
                <a:spcPts val="0"/>
              </a:spcBef>
              <a:spcAft>
                <a:spcPts val="0"/>
              </a:spcAft>
              <a:defRPr/>
            </a:pPr>
            <a:r>
              <a:rPr lang="en-US" sz="2000" dirty="0">
                <a:solidFill>
                  <a:srgbClr val="FF0000"/>
                </a:solidFill>
                <a:effectLst>
                  <a:outerShdw blurRad="38100" dist="38100" dir="2700000" algn="tl">
                    <a:srgbClr val="000000">
                      <a:alpha val="43137"/>
                    </a:srgbClr>
                  </a:outerShdw>
                </a:effectLst>
                <a:latin typeface="+mn-lt"/>
                <a:cs typeface="+mn-cs"/>
              </a:rPr>
              <a:t>Paper production </a:t>
            </a:r>
            <a:br>
              <a:rPr lang="en-US" sz="2000" dirty="0">
                <a:solidFill>
                  <a:srgbClr val="FF0000"/>
                </a:solidFill>
                <a:effectLst>
                  <a:outerShdw blurRad="38100" dist="38100" dir="2700000" algn="tl">
                    <a:srgbClr val="000000">
                      <a:alpha val="43137"/>
                    </a:srgbClr>
                  </a:outerShdw>
                </a:effectLst>
                <a:latin typeface="+mn-lt"/>
                <a:cs typeface="+mn-cs"/>
              </a:rPr>
            </a:br>
            <a:r>
              <a:rPr lang="en-US" sz="2000" dirty="0">
                <a:solidFill>
                  <a:srgbClr val="FF0000"/>
                </a:solidFill>
                <a:effectLst>
                  <a:outerShdw blurRad="38100" dist="38100" dir="2700000" algn="tl">
                    <a:srgbClr val="000000">
                      <a:alpha val="43137"/>
                    </a:srgbClr>
                  </a:outerShdw>
                </a:effectLst>
                <a:latin typeface="+mn-lt"/>
                <a:cs typeface="+mn-cs"/>
              </a:rPr>
              <a:t>is bad </a:t>
            </a:r>
            <a:br>
              <a:rPr lang="en-US" sz="2000" dirty="0">
                <a:solidFill>
                  <a:srgbClr val="FF0000"/>
                </a:solidFill>
                <a:effectLst>
                  <a:outerShdw blurRad="38100" dist="38100" dir="2700000" algn="tl">
                    <a:srgbClr val="000000">
                      <a:alpha val="43137"/>
                    </a:srgbClr>
                  </a:outerShdw>
                </a:effectLst>
                <a:latin typeface="+mn-lt"/>
                <a:cs typeface="+mn-cs"/>
              </a:rPr>
            </a:br>
            <a:r>
              <a:rPr lang="en-US" sz="2000" dirty="0">
                <a:solidFill>
                  <a:srgbClr val="FF0000"/>
                </a:solidFill>
                <a:effectLst>
                  <a:outerShdw blurRad="38100" dist="38100" dir="2700000" algn="tl">
                    <a:srgbClr val="000000">
                      <a:alpha val="43137"/>
                    </a:srgbClr>
                  </a:outerShdw>
                </a:effectLst>
                <a:latin typeface="+mn-lt"/>
                <a:cs typeface="+mn-cs"/>
              </a:rPr>
              <a:t>for the climate </a:t>
            </a:r>
          </a:p>
        </p:txBody>
      </p:sp>
      <p:sp>
        <p:nvSpPr>
          <p:cNvPr id="13" name="Rettangolo 12"/>
          <p:cNvSpPr/>
          <p:nvPr/>
        </p:nvSpPr>
        <p:spPr>
          <a:xfrm>
            <a:off x="2375917" y="1452479"/>
            <a:ext cx="6732587" cy="1427163"/>
          </a:xfrm>
          <a:prstGeom prst="rect">
            <a:avLst/>
          </a:prstGeom>
        </p:spPr>
        <p:txBody>
          <a:bodyPr>
            <a:spAutoFit/>
          </a:bodyPr>
          <a:lstStyle/>
          <a:p>
            <a:pPr eaLnBrk="1" fontAlgn="b" hangingPunct="1">
              <a:lnSpc>
                <a:spcPct val="80000"/>
              </a:lnSpc>
              <a:spcBef>
                <a:spcPts val="400"/>
              </a:spcBef>
              <a:spcAft>
                <a:spcPts val="0"/>
              </a:spcAft>
              <a:defRPr/>
            </a:pPr>
            <a:r>
              <a:rPr lang="en-US" sz="2000" dirty="0">
                <a:solidFill>
                  <a:srgbClr val="00579F"/>
                </a:solidFill>
                <a:latin typeface="+mn-lt"/>
                <a:cs typeface="+mn-cs"/>
              </a:rPr>
              <a:t>The </a:t>
            </a:r>
            <a:r>
              <a:rPr lang="en-US" sz="2000" b="1" dirty="0">
                <a:solidFill>
                  <a:srgbClr val="003968"/>
                </a:solidFill>
                <a:effectLst>
                  <a:outerShdw blurRad="38100" dist="38100" dir="2700000" algn="tl">
                    <a:srgbClr val="000000">
                      <a:alpha val="43137"/>
                    </a:srgbClr>
                  </a:outerShdw>
                </a:effectLst>
                <a:latin typeface="+mn-lt"/>
                <a:cs typeface="+mn-cs"/>
              </a:rPr>
              <a:t>European</a:t>
            </a:r>
            <a:r>
              <a:rPr lang="en-US" sz="2000" dirty="0">
                <a:solidFill>
                  <a:srgbClr val="00579F"/>
                </a:solidFill>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Council</a:t>
            </a:r>
            <a:r>
              <a:rPr lang="en-US" sz="2000" dirty="0">
                <a:solidFill>
                  <a:srgbClr val="00579F"/>
                </a:solidFill>
                <a:latin typeface="+mn-lt"/>
                <a:cs typeface="+mn-cs"/>
              </a:rPr>
              <a:t> has recognized wood products as </a:t>
            </a:r>
            <a:r>
              <a:rPr lang="en-US" sz="2000" b="1" dirty="0">
                <a:solidFill>
                  <a:srgbClr val="003968"/>
                </a:solidFill>
                <a:effectLst>
                  <a:outerShdw blurRad="38100" dist="38100" dir="2700000" algn="tl">
                    <a:srgbClr val="000000">
                      <a:alpha val="43137"/>
                    </a:srgbClr>
                  </a:outerShdw>
                </a:effectLst>
                <a:latin typeface="+mn-lt"/>
                <a:cs typeface="+mn-cs"/>
              </a:rPr>
              <a:t>climate</a:t>
            </a:r>
            <a:r>
              <a:rPr lang="en-US" sz="2000" dirty="0">
                <a:solidFill>
                  <a:srgbClr val="00579F"/>
                </a:solidFill>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friendly</a:t>
            </a:r>
            <a:r>
              <a:rPr lang="en-US" sz="2000" dirty="0">
                <a:solidFill>
                  <a:srgbClr val="00579F"/>
                </a:solidFill>
                <a:latin typeface="+mn-lt"/>
                <a:cs typeface="+mn-cs"/>
              </a:rPr>
              <a:t>. </a:t>
            </a:r>
          </a:p>
          <a:p>
            <a:pPr eaLnBrk="1" fontAlgn="b" hangingPunct="1">
              <a:lnSpc>
                <a:spcPct val="80000"/>
              </a:lnSpc>
              <a:spcBef>
                <a:spcPts val="400"/>
              </a:spcBef>
              <a:spcAft>
                <a:spcPts val="0"/>
              </a:spcAft>
              <a:defRPr/>
            </a:pPr>
            <a:r>
              <a:rPr lang="en-US" sz="2000" dirty="0">
                <a:solidFill>
                  <a:srgbClr val="00579F"/>
                </a:solidFill>
                <a:latin typeface="+mn-lt"/>
                <a:cs typeface="+mn-cs"/>
              </a:rPr>
              <a:t>The paper industry has </a:t>
            </a:r>
            <a:r>
              <a:rPr lang="en-US" sz="2000" b="1" dirty="0">
                <a:solidFill>
                  <a:srgbClr val="003968"/>
                </a:solidFill>
                <a:effectLst>
                  <a:outerShdw blurRad="38100" dist="38100" dir="2700000" algn="tl">
                    <a:srgbClr val="000000">
                      <a:alpha val="43137"/>
                    </a:srgbClr>
                  </a:outerShdw>
                </a:effectLst>
                <a:latin typeface="+mn-lt"/>
                <a:cs typeface="+mn-cs"/>
              </a:rPr>
              <a:t>reduced</a:t>
            </a:r>
            <a:r>
              <a:rPr lang="en-US" sz="2000" dirty="0">
                <a:solidFill>
                  <a:srgbClr val="00579F"/>
                </a:solidFill>
                <a:latin typeface="+mn-lt"/>
                <a:cs typeface="+mn-cs"/>
              </a:rPr>
              <a:t> its </a:t>
            </a:r>
            <a:r>
              <a:rPr lang="en-US" sz="2000" b="1" dirty="0">
                <a:solidFill>
                  <a:srgbClr val="003968"/>
                </a:solidFill>
                <a:effectLst>
                  <a:outerShdw blurRad="38100" dist="38100" dir="2700000" algn="tl">
                    <a:srgbClr val="000000">
                      <a:alpha val="43137"/>
                    </a:srgbClr>
                  </a:outerShdw>
                </a:effectLst>
                <a:latin typeface="+mn-lt"/>
                <a:cs typeface="+mn-cs"/>
              </a:rPr>
              <a:t>carbon</a:t>
            </a:r>
            <a:r>
              <a:rPr lang="en-US" sz="2000" dirty="0">
                <a:solidFill>
                  <a:srgbClr val="00579F"/>
                </a:solidFill>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dioxide</a:t>
            </a:r>
            <a:r>
              <a:rPr lang="en-US" sz="2000" dirty="0">
                <a:solidFill>
                  <a:srgbClr val="00579F"/>
                </a:solidFill>
                <a:latin typeface="+mn-lt"/>
                <a:cs typeface="+mn-cs"/>
              </a:rPr>
              <a:t> emissions.</a:t>
            </a:r>
          </a:p>
          <a:p>
            <a:pPr eaLnBrk="1" fontAlgn="b" hangingPunct="1">
              <a:lnSpc>
                <a:spcPct val="80000"/>
              </a:lnSpc>
              <a:spcBef>
                <a:spcPts val="400"/>
              </a:spcBef>
              <a:spcAft>
                <a:spcPts val="0"/>
              </a:spcAft>
              <a:defRPr/>
            </a:pPr>
            <a:r>
              <a:rPr lang="en-US" sz="2000" b="1" dirty="0">
                <a:solidFill>
                  <a:srgbClr val="003968"/>
                </a:solidFill>
                <a:effectLst>
                  <a:outerShdw blurRad="38100" dist="38100" dir="2700000" algn="tl">
                    <a:srgbClr val="000000">
                      <a:alpha val="43137"/>
                    </a:srgbClr>
                  </a:outerShdw>
                </a:effectLst>
                <a:latin typeface="+mn-lt"/>
                <a:cs typeface="+mn-cs"/>
              </a:rPr>
              <a:t>Sustainable</a:t>
            </a:r>
            <a:r>
              <a:rPr lang="en-US" sz="2000" dirty="0">
                <a:solidFill>
                  <a:srgbClr val="00579F"/>
                </a:solidFill>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forest</a:t>
            </a:r>
            <a:r>
              <a:rPr lang="en-US" sz="2000" dirty="0">
                <a:solidFill>
                  <a:srgbClr val="00579F"/>
                </a:solidFill>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management</a:t>
            </a:r>
            <a:r>
              <a:rPr lang="en-US" sz="2000" dirty="0">
                <a:solidFill>
                  <a:srgbClr val="00579F"/>
                </a:solidFill>
                <a:latin typeface="+mn-lt"/>
                <a:cs typeface="+mn-cs"/>
              </a:rPr>
              <a:t> helps </a:t>
            </a:r>
            <a:r>
              <a:rPr lang="en-US" sz="2000" b="1" dirty="0">
                <a:solidFill>
                  <a:srgbClr val="003968"/>
                </a:solidFill>
                <a:effectLst>
                  <a:outerShdw blurRad="38100" dist="38100" dir="2700000" algn="tl">
                    <a:srgbClr val="000000">
                      <a:alpha val="43137"/>
                    </a:srgbClr>
                  </a:outerShdw>
                </a:effectLst>
                <a:latin typeface="+mn-lt"/>
                <a:cs typeface="+mn-cs"/>
              </a:rPr>
              <a:t>reduce</a:t>
            </a:r>
            <a:r>
              <a:rPr lang="en-US" sz="2000" dirty="0">
                <a:solidFill>
                  <a:srgbClr val="00579F"/>
                </a:solidFill>
                <a:latin typeface="+mn-lt"/>
                <a:cs typeface="+mn-cs"/>
              </a:rPr>
              <a:t> worldwide carbon dioxide emissions </a:t>
            </a:r>
            <a:endParaRPr lang="en-US" sz="2000" b="1" dirty="0">
              <a:solidFill>
                <a:srgbClr val="003968"/>
              </a:solidFill>
              <a:effectLst>
                <a:outerShdw blurRad="38100" dist="38100" dir="2700000" algn="tl">
                  <a:srgbClr val="000000">
                    <a:alpha val="43137"/>
                  </a:srgbClr>
                </a:outerShdw>
              </a:effectLst>
              <a:latin typeface="+mn-lt"/>
              <a:cs typeface="+mn-cs"/>
            </a:endParaRPr>
          </a:p>
        </p:txBody>
      </p:sp>
      <p:sp>
        <p:nvSpPr>
          <p:cNvPr id="3" name="Rettangolo 2"/>
          <p:cNvSpPr/>
          <p:nvPr/>
        </p:nvSpPr>
        <p:spPr>
          <a:xfrm>
            <a:off x="1871663" y="3141663"/>
            <a:ext cx="7308850" cy="3276600"/>
          </a:xfrm>
          <a:prstGeom prst="rect">
            <a:avLst/>
          </a:prstGeom>
        </p:spPr>
        <p:txBody>
          <a:bodyPr>
            <a:spAutoFit/>
          </a:bodyPr>
          <a:lstStyle/>
          <a:p>
            <a:pPr marL="342900" indent="-163513" eaLnBrk="1" fontAlgn="b" hangingPunct="1">
              <a:lnSpc>
                <a:spcPct val="80000"/>
              </a:lnSpc>
              <a:spcBef>
                <a:spcPts val="600"/>
              </a:spcBef>
              <a:spcAft>
                <a:spcPts val="0"/>
              </a:spcAft>
              <a:defRPr/>
            </a:pPr>
            <a:r>
              <a:rPr lang="en-US" sz="2000" b="1" u="sng" dirty="0">
                <a:latin typeface="+mn-lt"/>
                <a:cs typeface="+mn-cs"/>
              </a:rPr>
              <a:t>Comments:</a:t>
            </a:r>
            <a:endParaRPr lang="en-US" sz="2000" dirty="0">
              <a:latin typeface="+mn-lt"/>
              <a:cs typeface="+mn-cs"/>
            </a:endParaRPr>
          </a:p>
          <a:p>
            <a:pPr marL="342900" indent="-163513" eaLnBrk="1" fontAlgn="b" hangingPunct="1">
              <a:lnSpc>
                <a:spcPct val="80000"/>
              </a:lnSpc>
              <a:spcBef>
                <a:spcPts val="600"/>
              </a:spcBef>
              <a:spcAft>
                <a:spcPts val="0"/>
              </a:spcAft>
              <a:buFont typeface="Arial" pitchFamily="34" charset="0"/>
              <a:buChar char="•"/>
              <a:defRPr/>
            </a:pPr>
            <a:r>
              <a:rPr lang="en-US" sz="2000" dirty="0">
                <a:solidFill>
                  <a:srgbClr val="000000"/>
                </a:solidFill>
                <a:latin typeface="+mn-lt"/>
                <a:cs typeface="+mn-cs"/>
              </a:rPr>
              <a:t>The main source of raw material for paper - </a:t>
            </a:r>
            <a:r>
              <a:rPr lang="en-US" sz="2000" b="1" dirty="0">
                <a:solidFill>
                  <a:srgbClr val="003968"/>
                </a:solidFill>
                <a:effectLst>
                  <a:outerShdw blurRad="38100" dist="38100" dir="2700000" algn="tl">
                    <a:srgbClr val="000000">
                      <a:alpha val="43137"/>
                    </a:srgbClr>
                  </a:outerShdw>
                </a:effectLst>
                <a:latin typeface="+mn-lt"/>
                <a:cs typeface="+mn-cs"/>
              </a:rPr>
              <a:t>trees</a:t>
            </a:r>
            <a:r>
              <a:rPr lang="en-US" sz="2000" dirty="0">
                <a:solidFill>
                  <a:srgbClr val="000000"/>
                </a:solidFill>
                <a:latin typeface="+mn-lt"/>
                <a:cs typeface="+mn-cs"/>
              </a:rPr>
              <a:t> – is a vast </a:t>
            </a:r>
            <a:r>
              <a:rPr lang="en-US" sz="2000" b="1" dirty="0">
                <a:solidFill>
                  <a:srgbClr val="003968"/>
                </a:solidFill>
                <a:effectLst>
                  <a:outerShdw blurRad="38100" dist="38100" dir="2700000" algn="tl">
                    <a:srgbClr val="000000">
                      <a:alpha val="43137"/>
                    </a:srgbClr>
                  </a:outerShdw>
                </a:effectLst>
                <a:latin typeface="+mn-lt"/>
                <a:cs typeface="+mn-cs"/>
              </a:rPr>
              <a:t>carbon</a:t>
            </a:r>
            <a:r>
              <a:rPr lang="en-US" sz="2000" dirty="0">
                <a:solidFill>
                  <a:srgbClr val="000000"/>
                </a:solidFill>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store</a:t>
            </a:r>
            <a:r>
              <a:rPr lang="en-US" sz="2000" dirty="0">
                <a:solidFill>
                  <a:srgbClr val="000000"/>
                </a:solidFill>
                <a:latin typeface="+mn-lt"/>
                <a:cs typeface="+mn-cs"/>
              </a:rPr>
              <a:t> and the prime absorber of CO2 from the atmosphere. </a:t>
            </a:r>
            <a:r>
              <a:rPr lang="en-US" sz="2000" b="1" dirty="0">
                <a:solidFill>
                  <a:srgbClr val="003968"/>
                </a:solidFill>
                <a:effectLst>
                  <a:outerShdw blurRad="38100" dist="38100" dir="2700000" algn="tl">
                    <a:srgbClr val="000000">
                      <a:alpha val="43137"/>
                    </a:srgbClr>
                  </a:outerShdw>
                </a:effectLst>
                <a:latin typeface="+mn-lt"/>
                <a:cs typeface="+mn-cs"/>
              </a:rPr>
              <a:t>Young</a:t>
            </a:r>
            <a:r>
              <a:rPr lang="en-US" sz="2000" dirty="0">
                <a:solidFill>
                  <a:srgbClr val="000000"/>
                </a:solidFill>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trees</a:t>
            </a:r>
            <a:r>
              <a:rPr lang="en-US" sz="2000" dirty="0">
                <a:solidFill>
                  <a:srgbClr val="000000"/>
                </a:solidFill>
                <a:latin typeface="+mn-lt"/>
                <a:cs typeface="+mn-cs"/>
              </a:rPr>
              <a:t> are much more </a:t>
            </a:r>
            <a:r>
              <a:rPr lang="en-US" sz="2000" b="1" dirty="0">
                <a:solidFill>
                  <a:srgbClr val="003968"/>
                </a:solidFill>
                <a:effectLst>
                  <a:outerShdw blurRad="38100" dist="38100" dir="2700000" algn="tl">
                    <a:srgbClr val="000000">
                      <a:alpha val="43137"/>
                    </a:srgbClr>
                  </a:outerShdw>
                </a:effectLst>
                <a:latin typeface="+mn-lt"/>
                <a:cs typeface="+mn-cs"/>
              </a:rPr>
              <a:t>efficient</a:t>
            </a:r>
            <a:r>
              <a:rPr lang="en-US" sz="2000" dirty="0">
                <a:solidFill>
                  <a:srgbClr val="000000"/>
                </a:solidFill>
                <a:latin typeface="+mn-lt"/>
                <a:cs typeface="+mn-cs"/>
              </a:rPr>
              <a:t> at absorbing carbon than old forests. </a:t>
            </a:r>
          </a:p>
          <a:p>
            <a:pPr marL="342900" indent="-163513" eaLnBrk="1" fontAlgn="b" hangingPunct="1">
              <a:lnSpc>
                <a:spcPct val="80000"/>
              </a:lnSpc>
              <a:spcBef>
                <a:spcPts val="600"/>
              </a:spcBef>
              <a:spcAft>
                <a:spcPts val="0"/>
              </a:spcAft>
              <a:buFont typeface="Arial" pitchFamily="34" charset="0"/>
              <a:buChar char="•"/>
              <a:defRPr/>
            </a:pPr>
            <a:r>
              <a:rPr lang="en-US" sz="2000" b="1" dirty="0">
                <a:solidFill>
                  <a:srgbClr val="003968"/>
                </a:solidFill>
                <a:effectLst>
                  <a:outerShdw blurRad="38100" dist="38100" dir="2700000" algn="tl">
                    <a:srgbClr val="000000">
                      <a:alpha val="43137"/>
                    </a:srgbClr>
                  </a:outerShdw>
                </a:effectLst>
                <a:latin typeface="+mn-lt"/>
                <a:cs typeface="+mn-cs"/>
              </a:rPr>
              <a:t>Mature</a:t>
            </a:r>
            <a:r>
              <a:rPr lang="en-US" sz="2000" dirty="0">
                <a:solidFill>
                  <a:srgbClr val="000000"/>
                </a:solidFill>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trees</a:t>
            </a:r>
            <a:r>
              <a:rPr lang="en-US" sz="2000" dirty="0">
                <a:solidFill>
                  <a:srgbClr val="000000"/>
                </a:solidFill>
                <a:latin typeface="+mn-lt"/>
                <a:cs typeface="+mn-cs"/>
              </a:rPr>
              <a:t> absorb carbon </a:t>
            </a:r>
            <a:r>
              <a:rPr lang="en-US" sz="2000" b="1" dirty="0">
                <a:solidFill>
                  <a:srgbClr val="003968"/>
                </a:solidFill>
                <a:effectLst>
                  <a:outerShdw blurRad="38100" dist="38100" dir="2700000" algn="tl">
                    <a:srgbClr val="000000">
                      <a:alpha val="43137"/>
                    </a:srgbClr>
                  </a:outerShdw>
                </a:effectLst>
                <a:latin typeface="+mn-lt"/>
                <a:cs typeface="+mn-cs"/>
              </a:rPr>
              <a:t>slower</a:t>
            </a:r>
            <a:r>
              <a:rPr lang="en-US" sz="2000" dirty="0">
                <a:solidFill>
                  <a:srgbClr val="000000"/>
                </a:solidFill>
                <a:latin typeface="+mn-lt"/>
                <a:cs typeface="+mn-cs"/>
              </a:rPr>
              <a:t> the older they get. </a:t>
            </a:r>
            <a:br>
              <a:rPr lang="en-US" sz="2000" dirty="0">
                <a:solidFill>
                  <a:srgbClr val="000000"/>
                </a:solidFill>
                <a:latin typeface="+mn-lt"/>
                <a:cs typeface="+mn-cs"/>
              </a:rPr>
            </a:br>
            <a:r>
              <a:rPr lang="en-US" sz="2000" dirty="0">
                <a:solidFill>
                  <a:srgbClr val="000000"/>
                </a:solidFill>
                <a:latin typeface="+mn-lt"/>
                <a:cs typeface="+mn-cs"/>
              </a:rPr>
              <a:t>To maximize the carbon storage we need </a:t>
            </a:r>
            <a:r>
              <a:rPr lang="en-US" sz="2000" b="1" dirty="0">
                <a:solidFill>
                  <a:srgbClr val="003968"/>
                </a:solidFill>
                <a:effectLst>
                  <a:outerShdw blurRad="38100" dist="38100" dir="2700000" algn="tl">
                    <a:srgbClr val="000000">
                      <a:alpha val="43137"/>
                    </a:srgbClr>
                  </a:outerShdw>
                </a:effectLst>
                <a:latin typeface="+mn-lt"/>
                <a:cs typeface="+mn-cs"/>
              </a:rPr>
              <a:t>young</a:t>
            </a:r>
            <a:r>
              <a:rPr lang="en-US" sz="2000" dirty="0">
                <a:solidFill>
                  <a:srgbClr val="000000"/>
                </a:solidFill>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healthy</a:t>
            </a:r>
            <a:r>
              <a:rPr lang="en-US" sz="2000" dirty="0">
                <a:solidFill>
                  <a:srgbClr val="000000"/>
                </a:solidFill>
                <a:latin typeface="+mn-lt"/>
                <a:cs typeface="+mn-cs"/>
              </a:rPr>
              <a:t> </a:t>
            </a:r>
            <a:r>
              <a:rPr lang="en-US" sz="2000" b="1" dirty="0">
                <a:solidFill>
                  <a:srgbClr val="003968"/>
                </a:solidFill>
                <a:effectLst>
                  <a:outerShdw blurRad="38100" dist="38100" dir="2700000" algn="tl">
                    <a:srgbClr val="000000">
                      <a:alpha val="43137"/>
                    </a:srgbClr>
                  </a:outerShdw>
                </a:effectLst>
                <a:latin typeface="+mn-lt"/>
                <a:cs typeface="+mn-cs"/>
              </a:rPr>
              <a:t>forests</a:t>
            </a:r>
            <a:r>
              <a:rPr lang="en-US" sz="2000" dirty="0">
                <a:solidFill>
                  <a:srgbClr val="000000"/>
                </a:solidFill>
                <a:latin typeface="+mn-lt"/>
                <a:cs typeface="+mn-cs"/>
              </a:rPr>
              <a:t> where trees are regularly harvested and re-grown. </a:t>
            </a:r>
          </a:p>
          <a:p>
            <a:pPr marL="342900" indent="-163513" eaLnBrk="1" fontAlgn="b" hangingPunct="1">
              <a:lnSpc>
                <a:spcPct val="80000"/>
              </a:lnSpc>
              <a:spcBef>
                <a:spcPts val="600"/>
              </a:spcBef>
              <a:spcAft>
                <a:spcPts val="0"/>
              </a:spcAft>
              <a:buFont typeface="Arial" pitchFamily="34" charset="0"/>
              <a:buChar char="•"/>
              <a:defRPr/>
            </a:pPr>
            <a:r>
              <a:rPr lang="en-US" sz="2000" dirty="0">
                <a:solidFill>
                  <a:srgbClr val="000000"/>
                </a:solidFill>
                <a:latin typeface="+mn-lt"/>
                <a:cs typeface="+mn-cs"/>
              </a:rPr>
              <a:t>Paper also continues to store carbon throughout its lifetime. </a:t>
            </a:r>
            <a:br>
              <a:rPr lang="en-US" sz="2000" dirty="0">
                <a:solidFill>
                  <a:srgbClr val="000000"/>
                </a:solidFill>
                <a:latin typeface="+mn-lt"/>
                <a:cs typeface="+mn-cs"/>
              </a:rPr>
            </a:br>
            <a:r>
              <a:rPr lang="en-US" sz="2000" dirty="0">
                <a:solidFill>
                  <a:srgbClr val="000000"/>
                </a:solidFill>
                <a:latin typeface="+mn-lt"/>
                <a:cs typeface="+mn-cs"/>
              </a:rPr>
              <a:t>Still, around 160 kg of CO2 are emitted during the production of 200kg of paper, equivalent to the amount emitted by a typical car over 1,000 km. </a:t>
            </a:r>
            <a:r>
              <a:rPr lang="en-US" sz="2000" b="1" dirty="0">
                <a:solidFill>
                  <a:srgbClr val="003968"/>
                </a:solidFill>
                <a:effectLst>
                  <a:outerShdw blurRad="38100" dist="38100" dir="2700000" algn="tl">
                    <a:srgbClr val="000000">
                      <a:alpha val="43137"/>
                    </a:srgbClr>
                  </a:outerShdw>
                </a:effectLst>
                <a:latin typeface="+mn-lt"/>
                <a:cs typeface="+mn-cs"/>
              </a:rPr>
              <a:t>15 Kg of Tissue yearly are equivalent to 75 Km</a:t>
            </a:r>
            <a:r>
              <a:rPr lang="en-US" sz="2000" dirty="0">
                <a:solidFill>
                  <a:srgbClr val="000000"/>
                </a:solidFill>
                <a:latin typeface="+mn-lt"/>
                <a:cs typeface="+mn-cs"/>
              </a:rPr>
              <a:t>.</a:t>
            </a:r>
            <a:endParaRPr lang="it-IT" sz="2000" dirty="0">
              <a:latin typeface="+mn-lt"/>
              <a:cs typeface="+mn-cs"/>
            </a:endParaRPr>
          </a:p>
        </p:txBody>
      </p:sp>
      <p:sp>
        <p:nvSpPr>
          <p:cNvPr id="5" name="CasellaDiTesto 4"/>
          <p:cNvSpPr txBox="1">
            <a:spLocks noChangeArrowheads="1"/>
          </p:cNvSpPr>
          <p:nvPr/>
        </p:nvSpPr>
        <p:spPr bwMode="auto">
          <a:xfrm>
            <a:off x="34925" y="4111625"/>
            <a:ext cx="20161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75000"/>
              </a:lnSpc>
              <a:spcBef>
                <a:spcPct val="0"/>
              </a:spcBef>
              <a:buFontTx/>
              <a:buNone/>
            </a:pPr>
            <a:r>
              <a:rPr lang="it-IT" altLang="it-IT" sz="1800" b="1"/>
              <a:t>1 Year of Tissue</a:t>
            </a:r>
            <a:br>
              <a:rPr lang="it-IT" altLang="it-IT" sz="1800" b="1"/>
            </a:br>
            <a:r>
              <a:rPr lang="it-IT" altLang="it-IT" sz="1800" b="1"/>
              <a:t>(≈ 15 KG)</a:t>
            </a:r>
            <a:br>
              <a:rPr lang="it-IT" altLang="it-IT" sz="1800" b="1"/>
            </a:br>
            <a:br>
              <a:rPr lang="it-IT" altLang="it-IT" sz="1800" b="1"/>
            </a:br>
            <a:r>
              <a:rPr lang="it-IT" altLang="it-IT" sz="1800" b="1"/>
              <a:t>75 Km by car </a:t>
            </a:r>
          </a:p>
        </p:txBody>
      </p:sp>
      <p:pic>
        <p:nvPicPr>
          <p:cNvPr id="7172" name="Picture 4" descr="http://www.dreamstime.com/cartoon-car-thumb2197595.jpg"/>
          <p:cNvPicPr>
            <a:picLocks noChangeAspect="1" noChangeArrowheads="1"/>
          </p:cNvPicPr>
          <p:nvPr/>
        </p:nvPicPr>
        <p:blipFill>
          <a:blip r:embed="rId4">
            <a:extLst>
              <a:ext uri="{28A0092B-C50C-407E-A947-70E740481C1C}">
                <a14:useLocalDpi xmlns:a14="http://schemas.microsoft.com/office/drawing/2010/main" val="0"/>
              </a:ext>
            </a:extLst>
          </a:blip>
          <a:srcRect t="15271" b="18771"/>
          <a:stretch>
            <a:fillRect/>
          </a:stretch>
        </p:blipFill>
        <p:spPr bwMode="auto">
          <a:xfrm>
            <a:off x="69850" y="5045075"/>
            <a:ext cx="20542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ttore 1 6"/>
          <p:cNvCxnSpPr/>
          <p:nvPr/>
        </p:nvCxnSpPr>
        <p:spPr>
          <a:xfrm>
            <a:off x="893763" y="4708525"/>
            <a:ext cx="2508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895350" y="4618038"/>
            <a:ext cx="2508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descr="http://www.vanderwindt.com/site/images/1500/hygiene-papier.jpg"/>
          <p:cNvPicPr>
            <a:picLocks noChangeAspect="1" noChangeArrowheads="1"/>
          </p:cNvPicPr>
          <p:nvPr/>
        </p:nvPicPr>
        <p:blipFill>
          <a:blip r:embed="rId5">
            <a:extLst>
              <a:ext uri="{28A0092B-C50C-407E-A947-70E740481C1C}">
                <a14:useLocalDpi xmlns:a14="http://schemas.microsoft.com/office/drawing/2010/main" val="0"/>
              </a:ext>
            </a:extLst>
          </a:blip>
          <a:srcRect l="14528" t="8333" r="13379" b="3667"/>
          <a:stretch>
            <a:fillRect/>
          </a:stretch>
        </p:blipFill>
        <p:spPr bwMode="auto">
          <a:xfrm>
            <a:off x="-36513" y="2592388"/>
            <a:ext cx="2092326"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8">
            <a:extLst>
              <a:ext uri="{FF2B5EF4-FFF2-40B4-BE49-F238E27FC236}">
                <a16:creationId xmlns:a16="http://schemas.microsoft.com/office/drawing/2014/main" id="{EE9776E0-D535-9A8B-419D-72FF145BF71E}"/>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44F1D48A-8E12-495C-A65C-D9C994E16342}" type="slidenum">
              <a:rPr lang="it-IT" altLang="it-IT" sz="1600" smtClean="0">
                <a:solidFill>
                  <a:schemeClr val="bg1"/>
                </a:solidFill>
              </a:rPr>
              <a:pPr>
                <a:spcBef>
                  <a:spcPct val="0"/>
                </a:spcBef>
                <a:buFontTx/>
                <a:buNone/>
              </a:pPr>
              <a:t>27</a:t>
            </a:fld>
            <a:endParaRPr lang="it-IT" altLang="it-IT" sz="1600">
              <a:solidFill>
                <a:schemeClr val="bg1"/>
              </a:solidFill>
            </a:endParaRPr>
          </a:p>
        </p:txBody>
      </p:sp>
      <p:sp>
        <p:nvSpPr>
          <p:cNvPr id="4" name="Segnaposto numero diapositiva 8">
            <a:extLst>
              <a:ext uri="{FF2B5EF4-FFF2-40B4-BE49-F238E27FC236}">
                <a16:creationId xmlns:a16="http://schemas.microsoft.com/office/drawing/2014/main" id="{4EE085D3-F0A0-2981-C02C-729546075FCD}"/>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1121254F-4F5D-4104-A847-2290226699A7}" type="slidenum">
              <a:rPr lang="it-IT" altLang="it-IT" sz="1600" smtClean="0">
                <a:solidFill>
                  <a:schemeClr val="bg1"/>
                </a:solidFill>
              </a:rPr>
              <a:pPr>
                <a:spcBef>
                  <a:spcPct val="0"/>
                </a:spcBef>
                <a:buFontTx/>
                <a:buNone/>
              </a:pPr>
              <a:t>27</a:t>
            </a:fld>
            <a:endParaRPr lang="it-IT" altLang="it-IT" sz="1600">
              <a:solidFill>
                <a:schemeClr val="bg1"/>
              </a:solidFill>
            </a:endParaRPr>
          </a:p>
        </p:txBody>
      </p:sp>
      <p:sp>
        <p:nvSpPr>
          <p:cNvPr id="6" name="Segnaposto numero diapositiva 8">
            <a:extLst>
              <a:ext uri="{FF2B5EF4-FFF2-40B4-BE49-F238E27FC236}">
                <a16:creationId xmlns:a16="http://schemas.microsoft.com/office/drawing/2014/main" id="{DF1CAE75-1957-F8E1-AC68-CA8357FAD018}"/>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22457EF-3A55-4D76-A3E2-CE86A92307BC}" type="slidenum">
              <a:rPr lang="it-IT" altLang="it-IT" sz="1600" smtClean="0">
                <a:solidFill>
                  <a:schemeClr val="bg1"/>
                </a:solidFill>
              </a:rPr>
              <a:pPr>
                <a:spcBef>
                  <a:spcPct val="0"/>
                </a:spcBef>
                <a:buFontTx/>
                <a:buNone/>
              </a:pPr>
              <a:t>27</a:t>
            </a:fld>
            <a:endParaRPr lang="it-IT" altLang="it-IT" sz="1600">
              <a:solidFill>
                <a:schemeClr val="bg1"/>
              </a:solidFill>
            </a:endParaRPr>
          </a:p>
        </p:txBody>
      </p:sp>
      <p:sp>
        <p:nvSpPr>
          <p:cNvPr id="9" name="Segnaposto numero diapositiva 8">
            <a:extLst>
              <a:ext uri="{FF2B5EF4-FFF2-40B4-BE49-F238E27FC236}">
                <a16:creationId xmlns:a16="http://schemas.microsoft.com/office/drawing/2014/main" id="{A8F6E526-3EF3-225B-7F73-8910EDBBCFBB}"/>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2D04A01-AFFB-4E54-B51F-81894D657224}" type="slidenum">
              <a:rPr lang="it-IT" altLang="it-IT" sz="1600" smtClean="0">
                <a:solidFill>
                  <a:schemeClr val="bg1"/>
                </a:solidFill>
              </a:rPr>
              <a:pPr>
                <a:spcBef>
                  <a:spcPct val="0"/>
                </a:spcBef>
                <a:buFontTx/>
                <a:buNone/>
              </a:pPr>
              <a:t>27</a:t>
            </a:fld>
            <a:endParaRPr lang="it-IT" altLang="it-IT" sz="1600">
              <a:solidFill>
                <a:schemeClr val="bg1"/>
              </a:solidFill>
            </a:endParaRPr>
          </a:p>
        </p:txBody>
      </p:sp>
      <p:sp>
        <p:nvSpPr>
          <p:cNvPr id="10" name="Segnaposto numero diapositiva 8">
            <a:extLst>
              <a:ext uri="{FF2B5EF4-FFF2-40B4-BE49-F238E27FC236}">
                <a16:creationId xmlns:a16="http://schemas.microsoft.com/office/drawing/2014/main" id="{AA642AF0-CA1A-20DF-B92C-98E5B2D62107}"/>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2BFF2FDA-7434-4821-85DE-DB4845454379}" type="slidenum">
              <a:rPr lang="it-IT" altLang="it-IT" sz="1600" smtClean="0">
                <a:solidFill>
                  <a:schemeClr val="bg1"/>
                </a:solidFill>
              </a:rPr>
              <a:pPr>
                <a:spcBef>
                  <a:spcPct val="0"/>
                </a:spcBef>
                <a:buFontTx/>
                <a:buNone/>
              </a:pPr>
              <a:t>27</a:t>
            </a:fld>
            <a:endParaRPr lang="it-IT" altLang="it-IT" sz="1600">
              <a:solidFill>
                <a:schemeClr val="bg1"/>
              </a:solidFill>
            </a:endParaRPr>
          </a:p>
        </p:txBody>
      </p:sp>
      <p:sp>
        <p:nvSpPr>
          <p:cNvPr id="16" name="Segnaposto numero diapositiva 8">
            <a:extLst>
              <a:ext uri="{FF2B5EF4-FFF2-40B4-BE49-F238E27FC236}">
                <a16:creationId xmlns:a16="http://schemas.microsoft.com/office/drawing/2014/main" id="{EC660AB3-8E1C-5F08-264C-29E834193B42}"/>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27</a:t>
            </a:fld>
            <a:endParaRPr lang="it-IT" altLang="it-IT" sz="1600">
              <a:solidFill>
                <a:schemeClr val="bg1"/>
              </a:solidFill>
            </a:endParaRPr>
          </a:p>
        </p:txBody>
      </p:sp>
      <p:sp>
        <p:nvSpPr>
          <p:cNvPr id="17" name="Segnaposto numero diapositiva 8">
            <a:extLst>
              <a:ext uri="{FF2B5EF4-FFF2-40B4-BE49-F238E27FC236}">
                <a16:creationId xmlns:a16="http://schemas.microsoft.com/office/drawing/2014/main" id="{A16A99AB-5F86-1216-446A-B062DB1D766F}"/>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27</a:t>
            </a:fld>
            <a:endParaRPr lang="it-IT" altLang="it-IT" sz="1600">
              <a:solidFill>
                <a:schemeClr val="bg1"/>
              </a:solidFill>
            </a:endParaRPr>
          </a:p>
        </p:txBody>
      </p:sp>
      <p:sp>
        <p:nvSpPr>
          <p:cNvPr id="18" name="Rectangle 12">
            <a:extLst>
              <a:ext uri="{FF2B5EF4-FFF2-40B4-BE49-F238E27FC236}">
                <a16:creationId xmlns:a16="http://schemas.microsoft.com/office/drawing/2014/main" id="{C9141821-6078-250F-87C0-F55D6C60EF0B}"/>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20" name="Picture 1">
            <a:extLst>
              <a:ext uri="{FF2B5EF4-FFF2-40B4-BE49-F238E27FC236}">
                <a16:creationId xmlns:a16="http://schemas.microsoft.com/office/drawing/2014/main" id="{3A070E39-C648-68BA-006E-FE100EDF63D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Segnaposto numero diapositiva 1">
            <a:extLst>
              <a:ext uri="{FF2B5EF4-FFF2-40B4-BE49-F238E27FC236}">
                <a16:creationId xmlns:a16="http://schemas.microsoft.com/office/drawing/2014/main" id="{2D7A98A0-3142-2B11-4390-DF5FA880B538}"/>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27</a:t>
            </a:fld>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172"/>
                                        </p:tgtEl>
                                        <p:attrNameLst>
                                          <p:attrName>style.visibility</p:attrName>
                                        </p:attrNameLst>
                                      </p:cBhvr>
                                      <p:to>
                                        <p:strVal val="visible"/>
                                      </p:to>
                                    </p:set>
                                    <p:animEffect transition="in" filter="fade">
                                      <p:cBhvr>
                                        <p:cTn id="16" dur="500"/>
                                        <p:tgtEl>
                                          <p:spTgt spid="7172"/>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1"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C0DAA73-CBEE-4D16-89E8-A032B2DE58BC}" type="slidenum">
              <a:rPr lang="it-IT" altLang="it-IT" sz="1600" smtClean="0">
                <a:solidFill>
                  <a:schemeClr val="bg1"/>
                </a:solidFill>
              </a:rPr>
              <a:pPr>
                <a:spcBef>
                  <a:spcPct val="0"/>
                </a:spcBef>
                <a:buFontTx/>
                <a:buNone/>
              </a:pPr>
              <a:t>28</a:t>
            </a:fld>
            <a:endParaRPr lang="it-IT" altLang="it-IT" sz="1600">
              <a:solidFill>
                <a:schemeClr val="bg1"/>
              </a:solidFill>
            </a:endParaRPr>
          </a:p>
        </p:txBody>
      </p:sp>
      <p:sp>
        <p:nvSpPr>
          <p:cNvPr id="6" name="Segnaposto numero diapositiva 8">
            <a:extLst>
              <a:ext uri="{FF2B5EF4-FFF2-40B4-BE49-F238E27FC236}">
                <a16:creationId xmlns:a16="http://schemas.microsoft.com/office/drawing/2014/main" id="{AB32E640-64DC-964C-262A-8F049F475A07}"/>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28</a:t>
            </a:fld>
            <a:endParaRPr lang="it-IT" altLang="it-IT" sz="1600">
              <a:solidFill>
                <a:schemeClr val="bg1"/>
              </a:solidFill>
            </a:endParaRPr>
          </a:p>
        </p:txBody>
      </p:sp>
      <p:sp>
        <p:nvSpPr>
          <p:cNvPr id="7" name="Segnaposto numero diapositiva 8">
            <a:extLst>
              <a:ext uri="{FF2B5EF4-FFF2-40B4-BE49-F238E27FC236}">
                <a16:creationId xmlns:a16="http://schemas.microsoft.com/office/drawing/2014/main" id="{9CEF12B8-6702-7D79-EB17-19052569F62E}"/>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28</a:t>
            </a:fld>
            <a:endParaRPr lang="it-IT" altLang="it-IT" sz="1600">
              <a:solidFill>
                <a:schemeClr val="bg1"/>
              </a:solidFill>
            </a:endParaRPr>
          </a:p>
        </p:txBody>
      </p:sp>
      <p:sp>
        <p:nvSpPr>
          <p:cNvPr id="9" name="Rectangle 12">
            <a:extLst>
              <a:ext uri="{FF2B5EF4-FFF2-40B4-BE49-F238E27FC236}">
                <a16:creationId xmlns:a16="http://schemas.microsoft.com/office/drawing/2014/main" id="{AEB376BE-76F5-95F0-3E94-0D042B5077F4}"/>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0" name="Picture 1">
            <a:extLst>
              <a:ext uri="{FF2B5EF4-FFF2-40B4-BE49-F238E27FC236}">
                <a16:creationId xmlns:a16="http://schemas.microsoft.com/office/drawing/2014/main" id="{EC47027B-0BE9-E9F9-FBA1-1549609169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egnaposto numero diapositiva 1">
            <a:extLst>
              <a:ext uri="{FF2B5EF4-FFF2-40B4-BE49-F238E27FC236}">
                <a16:creationId xmlns:a16="http://schemas.microsoft.com/office/drawing/2014/main" id="{A6DC9364-34B5-DD5F-1CE6-3FFBFC25223F}"/>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28</a:t>
            </a:fld>
            <a:endParaRPr lang="it-IT" dirty="0"/>
          </a:p>
        </p:txBody>
      </p:sp>
      <p:grpSp>
        <p:nvGrpSpPr>
          <p:cNvPr id="3" name="Gruppo 2">
            <a:extLst>
              <a:ext uri="{FF2B5EF4-FFF2-40B4-BE49-F238E27FC236}">
                <a16:creationId xmlns:a16="http://schemas.microsoft.com/office/drawing/2014/main" id="{72977E0C-0EF7-5240-9618-EA642C3487C4}"/>
              </a:ext>
            </a:extLst>
          </p:cNvPr>
          <p:cNvGrpSpPr/>
          <p:nvPr/>
        </p:nvGrpSpPr>
        <p:grpSpPr>
          <a:xfrm>
            <a:off x="-8709" y="-11223"/>
            <a:ext cx="9155113" cy="793404"/>
            <a:chOff x="-8709" y="-11223"/>
            <a:chExt cx="9155113" cy="793404"/>
          </a:xfrm>
        </p:grpSpPr>
        <p:sp>
          <p:nvSpPr>
            <p:cNvPr id="4" name="Rectangle 12">
              <a:extLst>
                <a:ext uri="{FF2B5EF4-FFF2-40B4-BE49-F238E27FC236}">
                  <a16:creationId xmlns:a16="http://schemas.microsoft.com/office/drawing/2014/main" id="{41D65CFE-6D1F-97F4-AE45-9F48AC7F18C2}"/>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5" name="Picture 3">
              <a:extLst>
                <a:ext uri="{FF2B5EF4-FFF2-40B4-BE49-F238E27FC236}">
                  <a16:creationId xmlns:a16="http://schemas.microsoft.com/office/drawing/2014/main" id="{AD6131B8-2201-C3D2-F727-BCA6DF275E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grpSp>
      <p:sp>
        <p:nvSpPr>
          <p:cNvPr id="17" name="CasellaDiTesto 16">
            <a:extLst>
              <a:ext uri="{FF2B5EF4-FFF2-40B4-BE49-F238E27FC236}">
                <a16:creationId xmlns:a16="http://schemas.microsoft.com/office/drawing/2014/main" id="{62DCD5AE-6EF0-8A9B-21EF-1910A87E1594}"/>
              </a:ext>
            </a:extLst>
          </p:cNvPr>
          <p:cNvSpPr txBox="1"/>
          <p:nvPr/>
        </p:nvSpPr>
        <p:spPr>
          <a:xfrm>
            <a:off x="0" y="180047"/>
            <a:ext cx="8460432" cy="461665"/>
          </a:xfrm>
          <a:prstGeom prst="rect">
            <a:avLst/>
          </a:prstGeom>
          <a:noFill/>
        </p:spPr>
        <p:txBody>
          <a:bodyPr wrap="square">
            <a:spAutoFit/>
          </a:bodyPr>
          <a:lstStyle/>
          <a:p>
            <a:r>
              <a:rPr lang="it-IT"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In </a:t>
            </a: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summary SOME FACTS about the sustainability of paper products</a:t>
            </a:r>
            <a:endParaRPr lang="it-IT" sz="2400" dirty="0"/>
          </a:p>
        </p:txBody>
      </p:sp>
      <p:grpSp>
        <p:nvGrpSpPr>
          <p:cNvPr id="30" name="Gruppo 29">
            <a:extLst>
              <a:ext uri="{FF2B5EF4-FFF2-40B4-BE49-F238E27FC236}">
                <a16:creationId xmlns:a16="http://schemas.microsoft.com/office/drawing/2014/main" id="{BE8EE0CF-2122-9C50-49FF-0AAFC7CB0EB4}"/>
              </a:ext>
            </a:extLst>
          </p:cNvPr>
          <p:cNvGrpSpPr/>
          <p:nvPr/>
        </p:nvGrpSpPr>
        <p:grpSpPr>
          <a:xfrm>
            <a:off x="179513" y="961587"/>
            <a:ext cx="4291121" cy="1689747"/>
            <a:chOff x="179513" y="961587"/>
            <a:chExt cx="4291121" cy="1689747"/>
          </a:xfrm>
        </p:grpSpPr>
        <p:pic>
          <p:nvPicPr>
            <p:cNvPr id="12" name="Immagine 11">
              <a:extLst>
                <a:ext uri="{FF2B5EF4-FFF2-40B4-BE49-F238E27FC236}">
                  <a16:creationId xmlns:a16="http://schemas.microsoft.com/office/drawing/2014/main" id="{520CA828-C1F4-EFCE-C466-439D06DD5F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3" y="961587"/>
              <a:ext cx="1958155" cy="1689747"/>
            </a:xfrm>
            <a:prstGeom prst="rect">
              <a:avLst/>
            </a:prstGeom>
          </p:spPr>
        </p:pic>
        <p:sp>
          <p:nvSpPr>
            <p:cNvPr id="24" name="CasellaDiTesto 23">
              <a:extLst>
                <a:ext uri="{FF2B5EF4-FFF2-40B4-BE49-F238E27FC236}">
                  <a16:creationId xmlns:a16="http://schemas.microsoft.com/office/drawing/2014/main" id="{11013069-202C-E01B-4BF0-EA7D2B626445}"/>
                </a:ext>
              </a:extLst>
            </p:cNvPr>
            <p:cNvSpPr txBox="1"/>
            <p:nvPr/>
          </p:nvSpPr>
          <p:spPr>
            <a:xfrm>
              <a:off x="2230918" y="1093796"/>
              <a:ext cx="2239716" cy="1425327"/>
            </a:xfrm>
            <a:prstGeom prst="rect">
              <a:avLst/>
            </a:prstGeom>
            <a:noFill/>
          </p:spPr>
          <p:txBody>
            <a:bodyPr wrap="none" rtlCol="0">
              <a:spAutoFit/>
            </a:bodyPr>
            <a:lstStyle/>
            <a:p>
              <a:pPr>
                <a:lnSpc>
                  <a:spcPct val="80000"/>
                </a:lnSpc>
              </a:pP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Tissue Paper is </a:t>
              </a:r>
              <a:b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b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a sustainable industry </a:t>
              </a:r>
              <a:b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based on raw material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with a growth cycle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of 20 - 50 years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in sustainable forests</a:t>
              </a:r>
              <a:endParaRPr lang="it-IT"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31" name="Gruppo 30">
            <a:extLst>
              <a:ext uri="{FF2B5EF4-FFF2-40B4-BE49-F238E27FC236}">
                <a16:creationId xmlns:a16="http://schemas.microsoft.com/office/drawing/2014/main" id="{F2F17290-5321-2A92-A3C3-0A5FE583C9DD}"/>
              </a:ext>
            </a:extLst>
          </p:cNvPr>
          <p:cNvGrpSpPr/>
          <p:nvPr/>
        </p:nvGrpSpPr>
        <p:grpSpPr>
          <a:xfrm>
            <a:off x="472733" y="2820729"/>
            <a:ext cx="4352086" cy="1649632"/>
            <a:chOff x="472733" y="2820729"/>
            <a:chExt cx="4352086" cy="1649632"/>
          </a:xfrm>
        </p:grpSpPr>
        <p:pic>
          <p:nvPicPr>
            <p:cNvPr id="14" name="Immagine 13">
              <a:extLst>
                <a:ext uri="{FF2B5EF4-FFF2-40B4-BE49-F238E27FC236}">
                  <a16:creationId xmlns:a16="http://schemas.microsoft.com/office/drawing/2014/main" id="{A67266EB-BD8B-733A-2BCF-23F5A966A2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733" y="2820729"/>
              <a:ext cx="2011035" cy="1649632"/>
            </a:xfrm>
            <a:prstGeom prst="rect">
              <a:avLst/>
            </a:prstGeom>
          </p:spPr>
        </p:pic>
        <p:sp>
          <p:nvSpPr>
            <p:cNvPr id="25" name="CasellaDiTesto 24">
              <a:extLst>
                <a:ext uri="{FF2B5EF4-FFF2-40B4-BE49-F238E27FC236}">
                  <a16:creationId xmlns:a16="http://schemas.microsoft.com/office/drawing/2014/main" id="{9080ED84-6C08-7581-2B27-7D168BC26F70}"/>
                </a:ext>
              </a:extLst>
            </p:cNvPr>
            <p:cNvSpPr txBox="1"/>
            <p:nvPr/>
          </p:nvSpPr>
          <p:spPr>
            <a:xfrm>
              <a:off x="2477702" y="3096878"/>
              <a:ext cx="2347117" cy="1200329"/>
            </a:xfrm>
            <a:prstGeom prst="rect">
              <a:avLst/>
            </a:prstGeom>
            <a:noFill/>
          </p:spPr>
          <p:txBody>
            <a:bodyPr wrap="none" rtlCol="0">
              <a:spAutoFit/>
            </a:bodyPr>
            <a:lstStyle/>
            <a:p>
              <a:pPr>
                <a:lnSpc>
                  <a:spcPct val="80000"/>
                </a:lnSpc>
              </a:pPr>
              <a:r>
                <a:rPr lang="en-US" b="1" dirty="0">
                  <a:solidFill>
                    <a:srgbClr val="0000FF"/>
                  </a:solidFill>
                  <a:effectLst>
                    <a:outerShdw blurRad="38100" dist="38100" dir="2700000" algn="tl">
                      <a:srgbClr val="000000">
                        <a:alpha val="43137"/>
                      </a:srgbClr>
                    </a:outerShdw>
                  </a:effectLst>
                  <a:latin typeface="Arial Narrow" panose="020B0606020202030204" pitchFamily="34" charset="0"/>
                </a:rPr>
                <a:t>Over 80% of the pulp</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used by the European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paper industry is certified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by the main </a:t>
              </a:r>
              <a:r>
                <a:rPr lang="en-US" b="1" dirty="0">
                  <a:solidFill>
                    <a:srgbClr val="0000FF"/>
                  </a:solidFill>
                  <a:effectLst>
                    <a:outerShdw blurRad="38100" dist="38100" dir="2700000" algn="tl">
                      <a:srgbClr val="000000">
                        <a:alpha val="43137"/>
                      </a:srgbClr>
                    </a:outerShdw>
                  </a:effectLst>
                  <a:latin typeface="Arial Narrow" panose="020B0606020202030204" pitchFamily="34" charset="0"/>
                </a:rPr>
                <a:t>FSC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and </a:t>
              </a:r>
              <a:r>
                <a:rPr lang="en-US" b="1" dirty="0">
                  <a:solidFill>
                    <a:srgbClr val="0000FF"/>
                  </a:solidFill>
                  <a:effectLst>
                    <a:outerShdw blurRad="38100" dist="38100" dir="2700000" algn="tl">
                      <a:srgbClr val="000000">
                        <a:alpha val="43137"/>
                      </a:srgbClr>
                    </a:outerShdw>
                  </a:effectLst>
                  <a:latin typeface="Arial Narrow" panose="020B0606020202030204" pitchFamily="34" charset="0"/>
                </a:rPr>
                <a:t>PEFC</a:t>
              </a: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 systems</a:t>
              </a:r>
              <a:endParaRPr lang="it-IT"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16384" name="Gruppo 16383">
            <a:extLst>
              <a:ext uri="{FF2B5EF4-FFF2-40B4-BE49-F238E27FC236}">
                <a16:creationId xmlns:a16="http://schemas.microsoft.com/office/drawing/2014/main" id="{EE91F308-500F-ACD7-38ED-6B02B858D26A}"/>
              </a:ext>
            </a:extLst>
          </p:cNvPr>
          <p:cNvGrpSpPr/>
          <p:nvPr/>
        </p:nvGrpSpPr>
        <p:grpSpPr>
          <a:xfrm>
            <a:off x="755576" y="4619575"/>
            <a:ext cx="4323718" cy="1689745"/>
            <a:chOff x="755576" y="4619575"/>
            <a:chExt cx="4323718" cy="1689745"/>
          </a:xfrm>
        </p:grpSpPr>
        <p:pic>
          <p:nvPicPr>
            <p:cNvPr id="16" name="Immagine 15">
              <a:extLst>
                <a:ext uri="{FF2B5EF4-FFF2-40B4-BE49-F238E27FC236}">
                  <a16:creationId xmlns:a16="http://schemas.microsoft.com/office/drawing/2014/main" id="{8A28278E-6B5E-C534-C01F-402CCBE1AA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576" y="4619575"/>
              <a:ext cx="2011034" cy="1689745"/>
            </a:xfrm>
            <a:prstGeom prst="rect">
              <a:avLst/>
            </a:prstGeom>
          </p:spPr>
        </p:pic>
        <p:sp>
          <p:nvSpPr>
            <p:cNvPr id="26" name="CasellaDiTesto 25">
              <a:extLst>
                <a:ext uri="{FF2B5EF4-FFF2-40B4-BE49-F238E27FC236}">
                  <a16:creationId xmlns:a16="http://schemas.microsoft.com/office/drawing/2014/main" id="{E84836A7-8F09-BF4C-5EC5-39869AEBB4AA}"/>
                </a:ext>
              </a:extLst>
            </p:cNvPr>
            <p:cNvSpPr txBox="1"/>
            <p:nvPr/>
          </p:nvSpPr>
          <p:spPr>
            <a:xfrm>
              <a:off x="2780267" y="4670783"/>
              <a:ext cx="2299027" cy="1425327"/>
            </a:xfrm>
            <a:prstGeom prst="rect">
              <a:avLst/>
            </a:prstGeom>
            <a:noFill/>
          </p:spPr>
          <p:txBody>
            <a:bodyPr wrap="none" rtlCol="0">
              <a:spAutoFit/>
            </a:bodyPr>
            <a:lstStyle/>
            <a:p>
              <a:pPr>
                <a:lnSpc>
                  <a:spcPct val="80000"/>
                </a:lnSpc>
              </a:pP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Trees play a vital role </a:t>
              </a:r>
              <a:b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b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in reducing CO2 </a:t>
              </a:r>
              <a:b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by capturing and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storing </a:t>
              </a: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Billions of tons </a:t>
              </a:r>
              <a:b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b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of CO2, </a:t>
              </a: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mostly as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they</a:t>
              </a: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 grow up</a:t>
              </a:r>
              <a:endParaRPr lang="it-IT" dirty="0"/>
            </a:p>
          </p:txBody>
        </p:sp>
      </p:grpSp>
      <p:grpSp>
        <p:nvGrpSpPr>
          <p:cNvPr id="16385" name="Gruppo 16384">
            <a:extLst>
              <a:ext uri="{FF2B5EF4-FFF2-40B4-BE49-F238E27FC236}">
                <a16:creationId xmlns:a16="http://schemas.microsoft.com/office/drawing/2014/main" id="{096C4D4D-62B6-F133-FDB7-353DF949E7D2}"/>
              </a:ext>
            </a:extLst>
          </p:cNvPr>
          <p:cNvGrpSpPr/>
          <p:nvPr/>
        </p:nvGrpSpPr>
        <p:grpSpPr>
          <a:xfrm>
            <a:off x="4522332" y="964570"/>
            <a:ext cx="4348151" cy="1689746"/>
            <a:chOff x="4522332" y="964570"/>
            <a:chExt cx="4348151" cy="1689746"/>
          </a:xfrm>
        </p:grpSpPr>
        <p:pic>
          <p:nvPicPr>
            <p:cNvPr id="19" name="Immagine 18">
              <a:extLst>
                <a:ext uri="{FF2B5EF4-FFF2-40B4-BE49-F238E27FC236}">
                  <a16:creationId xmlns:a16="http://schemas.microsoft.com/office/drawing/2014/main" id="{DB65176A-1538-BC8C-3347-939B1BA02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2332" y="964570"/>
              <a:ext cx="1951538" cy="1689746"/>
            </a:xfrm>
            <a:prstGeom prst="rect">
              <a:avLst/>
            </a:prstGeom>
          </p:spPr>
        </p:pic>
        <p:sp>
          <p:nvSpPr>
            <p:cNvPr id="27" name="CasellaDiTesto 26">
              <a:extLst>
                <a:ext uri="{FF2B5EF4-FFF2-40B4-BE49-F238E27FC236}">
                  <a16:creationId xmlns:a16="http://schemas.microsoft.com/office/drawing/2014/main" id="{F5EB95BC-4ACF-FF89-08B7-832FB3132DD8}"/>
                </a:ext>
              </a:extLst>
            </p:cNvPr>
            <p:cNvSpPr txBox="1"/>
            <p:nvPr/>
          </p:nvSpPr>
          <p:spPr>
            <a:xfrm>
              <a:off x="6494512" y="980198"/>
              <a:ext cx="2375971" cy="1643527"/>
            </a:xfrm>
            <a:prstGeom prst="rect">
              <a:avLst/>
            </a:prstGeom>
            <a:noFill/>
          </p:spPr>
          <p:txBody>
            <a:bodyPr wrap="none" rtlCol="0">
              <a:spAutoFit/>
            </a:bodyPr>
            <a:lstStyle/>
            <a:p>
              <a:pPr>
                <a:lnSpc>
                  <a:spcPct val="80000"/>
                </a:lnSpc>
              </a:pP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Sustainability goes </a:t>
              </a:r>
              <a:b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b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beyond raw materials, </a:t>
              </a:r>
              <a:b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the Tissue sector is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committed to reducing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water and energy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consumption, developing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a circular business model.</a:t>
              </a:r>
              <a:endParaRPr lang="it-IT"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16386" name="Gruppo 16385">
            <a:extLst>
              <a:ext uri="{FF2B5EF4-FFF2-40B4-BE49-F238E27FC236}">
                <a16:creationId xmlns:a16="http://schemas.microsoft.com/office/drawing/2014/main" id="{24ABCB61-C205-A5D4-BEAE-D3851062BEDC}"/>
              </a:ext>
            </a:extLst>
          </p:cNvPr>
          <p:cNvGrpSpPr/>
          <p:nvPr/>
        </p:nvGrpSpPr>
        <p:grpSpPr>
          <a:xfrm>
            <a:off x="4818752" y="2700294"/>
            <a:ext cx="4239282" cy="1754326"/>
            <a:chOff x="4818752" y="2700294"/>
            <a:chExt cx="4239282" cy="1754326"/>
          </a:xfrm>
        </p:grpSpPr>
        <p:pic>
          <p:nvPicPr>
            <p:cNvPr id="21" name="Immagine 20">
              <a:extLst>
                <a:ext uri="{FF2B5EF4-FFF2-40B4-BE49-F238E27FC236}">
                  <a16:creationId xmlns:a16="http://schemas.microsoft.com/office/drawing/2014/main" id="{F89D8D0F-CC7A-20ED-BDB7-FEAF28DD6B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8752" y="2742419"/>
              <a:ext cx="2011035" cy="1640581"/>
            </a:xfrm>
            <a:prstGeom prst="rect">
              <a:avLst/>
            </a:prstGeom>
          </p:spPr>
        </p:pic>
        <p:sp>
          <p:nvSpPr>
            <p:cNvPr id="28" name="CasellaDiTesto 27">
              <a:extLst>
                <a:ext uri="{FF2B5EF4-FFF2-40B4-BE49-F238E27FC236}">
                  <a16:creationId xmlns:a16="http://schemas.microsoft.com/office/drawing/2014/main" id="{8DD46DAA-0ACD-76BE-EB2B-0F2321B317C9}"/>
                </a:ext>
              </a:extLst>
            </p:cNvPr>
            <p:cNvSpPr txBox="1"/>
            <p:nvPr/>
          </p:nvSpPr>
          <p:spPr>
            <a:xfrm>
              <a:off x="6850378" y="2700294"/>
              <a:ext cx="2207656" cy="1754326"/>
            </a:xfrm>
            <a:prstGeom prst="rect">
              <a:avLst/>
            </a:prstGeom>
            <a:noFill/>
          </p:spPr>
          <p:txBody>
            <a:bodyPr wrap="none" rtlCol="0">
              <a:spAutoFit/>
            </a:bodyPr>
            <a:lstStyle/>
            <a:p>
              <a:pPr>
                <a:lnSpc>
                  <a:spcPct val="75000"/>
                </a:lnSpc>
              </a:pP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Already </a:t>
              </a: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today 58% </a:t>
              </a:r>
              <a:b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b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of the energy </a:t>
              </a: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used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by the paper sector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derives from renewable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biomass and the water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required for 1 ton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of pulp </a:t>
              </a:r>
              <a:r>
                <a:rPr lang="en-US" b="1" dirty="0">
                  <a:solidFill>
                    <a:srgbClr val="0000FF"/>
                  </a:solidFill>
                  <a:effectLst>
                    <a:outerShdw blurRad="38100" dist="38100" dir="2700000" algn="tl">
                      <a:srgbClr val="000000">
                        <a:alpha val="43137"/>
                      </a:srgbClr>
                    </a:outerShdw>
                  </a:effectLst>
                  <a:latin typeface="Arial Narrow" panose="020B0606020202030204" pitchFamily="34" charset="0"/>
                </a:rPr>
                <a:t>5 times less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than in 1970</a:t>
              </a:r>
              <a:endParaRPr lang="it-IT"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16387" name="Gruppo 16386">
            <a:extLst>
              <a:ext uri="{FF2B5EF4-FFF2-40B4-BE49-F238E27FC236}">
                <a16:creationId xmlns:a16="http://schemas.microsoft.com/office/drawing/2014/main" id="{28AF0959-6E19-F591-262B-5C0F349B3929}"/>
              </a:ext>
            </a:extLst>
          </p:cNvPr>
          <p:cNvGrpSpPr/>
          <p:nvPr/>
        </p:nvGrpSpPr>
        <p:grpSpPr>
          <a:xfrm>
            <a:off x="5266202" y="4548690"/>
            <a:ext cx="3745935" cy="1740476"/>
            <a:chOff x="5266202" y="4548690"/>
            <a:chExt cx="3745935" cy="1740476"/>
          </a:xfrm>
        </p:grpSpPr>
        <p:pic>
          <p:nvPicPr>
            <p:cNvPr id="23" name="Immagine 22">
              <a:extLst>
                <a:ext uri="{FF2B5EF4-FFF2-40B4-BE49-F238E27FC236}">
                  <a16:creationId xmlns:a16="http://schemas.microsoft.com/office/drawing/2014/main" id="{2B0A14B9-2C08-AC42-5034-921FA46F13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6202" y="4572812"/>
              <a:ext cx="1914985" cy="1640582"/>
            </a:xfrm>
            <a:prstGeom prst="rect">
              <a:avLst/>
            </a:prstGeom>
          </p:spPr>
        </p:pic>
        <p:sp>
          <p:nvSpPr>
            <p:cNvPr id="29" name="CasellaDiTesto 28">
              <a:extLst>
                <a:ext uri="{FF2B5EF4-FFF2-40B4-BE49-F238E27FC236}">
                  <a16:creationId xmlns:a16="http://schemas.microsoft.com/office/drawing/2014/main" id="{08D13B94-37D7-E6A8-CBBC-B4D4646B683A}"/>
                </a:ext>
              </a:extLst>
            </p:cNvPr>
            <p:cNvSpPr txBox="1"/>
            <p:nvPr/>
          </p:nvSpPr>
          <p:spPr>
            <a:xfrm>
              <a:off x="7181187" y="4548690"/>
              <a:ext cx="1830950" cy="1740476"/>
            </a:xfrm>
            <a:prstGeom prst="rect">
              <a:avLst/>
            </a:prstGeom>
            <a:noFill/>
          </p:spPr>
          <p:txBody>
            <a:bodyPr wrap="none" rtlCol="0">
              <a:spAutoFit/>
            </a:bodyPr>
            <a:lstStyle/>
            <a:p>
              <a:pPr>
                <a:lnSpc>
                  <a:spcPct val="85000"/>
                </a:lnSpc>
              </a:pP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Packaging </a:t>
              </a: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is also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becoming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increasingly </a:t>
              </a:r>
              <a:b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b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recyclable </a:t>
              </a: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and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makes increasing </a:t>
              </a:r>
              <a:b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use of </a:t>
              </a: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recycled </a:t>
              </a:r>
              <a:b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br>
              <a:r>
                <a:rPr lang="en-US" sz="1800" b="1" i="0" dirty="0">
                  <a:solidFill>
                    <a:srgbClr val="0000FF"/>
                  </a:solidFill>
                  <a:effectLst>
                    <a:outerShdw blurRad="38100" dist="38100" dir="2700000" algn="tl">
                      <a:srgbClr val="000000">
                        <a:alpha val="43137"/>
                      </a:srgbClr>
                    </a:outerShdw>
                  </a:effectLst>
                  <a:latin typeface="Arial Narrow" panose="020B0606020202030204" pitchFamily="34" charset="0"/>
                </a:rPr>
                <a:t>raw materials</a:t>
              </a:r>
              <a:endParaRPr lang="it-IT" dirty="0"/>
            </a:p>
          </p:txBody>
        </p:sp>
      </p:grpSp>
    </p:spTree>
    <p:extLst>
      <p:ext uri="{BB962C8B-B14F-4D97-AF65-F5344CB8AC3E}">
        <p14:creationId xmlns:p14="http://schemas.microsoft.com/office/powerpoint/2010/main" val="19070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4"/>
                                        </p:tgtEl>
                                        <p:attrNameLst>
                                          <p:attrName>style.visibility</p:attrName>
                                        </p:attrNameLst>
                                      </p:cBhvr>
                                      <p:to>
                                        <p:strVal val="visible"/>
                                      </p:to>
                                    </p:set>
                                    <p:animEffect transition="in" filter="fade">
                                      <p:cBhvr>
                                        <p:cTn id="17" dur="500"/>
                                        <p:tgtEl>
                                          <p:spTgt spid="163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85"/>
                                        </p:tgtEl>
                                        <p:attrNameLst>
                                          <p:attrName>style.visibility</p:attrName>
                                        </p:attrNameLst>
                                      </p:cBhvr>
                                      <p:to>
                                        <p:strVal val="visible"/>
                                      </p:to>
                                    </p:set>
                                    <p:animEffect transition="in" filter="fade">
                                      <p:cBhvr>
                                        <p:cTn id="22" dur="500"/>
                                        <p:tgtEl>
                                          <p:spTgt spid="163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386"/>
                                        </p:tgtEl>
                                        <p:attrNameLst>
                                          <p:attrName>style.visibility</p:attrName>
                                        </p:attrNameLst>
                                      </p:cBhvr>
                                      <p:to>
                                        <p:strVal val="visible"/>
                                      </p:to>
                                    </p:set>
                                    <p:animEffect transition="in" filter="fade">
                                      <p:cBhvr>
                                        <p:cTn id="27" dur="500"/>
                                        <p:tgtEl>
                                          <p:spTgt spid="1638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387"/>
                                        </p:tgtEl>
                                        <p:attrNameLst>
                                          <p:attrName>style.visibility</p:attrName>
                                        </p:attrNameLst>
                                      </p:cBhvr>
                                      <p:to>
                                        <p:strVal val="visible"/>
                                      </p:to>
                                    </p:set>
                                    <p:animEffect transition="in" filter="fade">
                                      <p:cBhvr>
                                        <p:cTn id="32"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07BC6AB2-A8C4-4A88-CA4F-D76A04C2FA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88640"/>
            <a:ext cx="4320480" cy="6109389"/>
          </a:xfrm>
          <a:prstGeom prst="rect">
            <a:avLst/>
          </a:prstGeom>
        </p:spPr>
      </p:pic>
      <p:sp>
        <p:nvSpPr>
          <p:cNvPr id="16391"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C0DAA73-CBEE-4D16-89E8-A032B2DE58BC}" type="slidenum">
              <a:rPr lang="it-IT" altLang="it-IT" sz="1600" smtClean="0">
                <a:solidFill>
                  <a:schemeClr val="bg1"/>
                </a:solidFill>
              </a:rPr>
              <a:pPr>
                <a:spcBef>
                  <a:spcPct val="0"/>
                </a:spcBef>
                <a:buFontTx/>
                <a:buNone/>
              </a:pPr>
              <a:t>29</a:t>
            </a:fld>
            <a:endParaRPr lang="it-IT" altLang="it-IT" sz="1600">
              <a:solidFill>
                <a:schemeClr val="bg1"/>
              </a:solidFill>
            </a:endParaRPr>
          </a:p>
        </p:txBody>
      </p:sp>
      <p:sp>
        <p:nvSpPr>
          <p:cNvPr id="6" name="Segnaposto numero diapositiva 8">
            <a:extLst>
              <a:ext uri="{FF2B5EF4-FFF2-40B4-BE49-F238E27FC236}">
                <a16:creationId xmlns:a16="http://schemas.microsoft.com/office/drawing/2014/main" id="{AB32E640-64DC-964C-262A-8F049F475A07}"/>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29</a:t>
            </a:fld>
            <a:endParaRPr lang="it-IT" altLang="it-IT" sz="1600">
              <a:solidFill>
                <a:schemeClr val="bg1"/>
              </a:solidFill>
            </a:endParaRPr>
          </a:p>
        </p:txBody>
      </p:sp>
      <p:sp>
        <p:nvSpPr>
          <p:cNvPr id="7" name="Segnaposto numero diapositiva 8">
            <a:extLst>
              <a:ext uri="{FF2B5EF4-FFF2-40B4-BE49-F238E27FC236}">
                <a16:creationId xmlns:a16="http://schemas.microsoft.com/office/drawing/2014/main" id="{9CEF12B8-6702-7D79-EB17-19052569F62E}"/>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29</a:t>
            </a:fld>
            <a:endParaRPr lang="it-IT" altLang="it-IT" sz="1600">
              <a:solidFill>
                <a:schemeClr val="bg1"/>
              </a:solidFill>
            </a:endParaRPr>
          </a:p>
        </p:txBody>
      </p:sp>
      <p:sp>
        <p:nvSpPr>
          <p:cNvPr id="9" name="Rectangle 12">
            <a:extLst>
              <a:ext uri="{FF2B5EF4-FFF2-40B4-BE49-F238E27FC236}">
                <a16:creationId xmlns:a16="http://schemas.microsoft.com/office/drawing/2014/main" id="{AEB376BE-76F5-95F0-3E94-0D042B5077F4}"/>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0" name="Picture 1">
            <a:extLst>
              <a:ext uri="{FF2B5EF4-FFF2-40B4-BE49-F238E27FC236}">
                <a16:creationId xmlns:a16="http://schemas.microsoft.com/office/drawing/2014/main" id="{EC47027B-0BE9-E9F9-FBA1-1549609169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egnaposto numero diapositiva 1">
            <a:extLst>
              <a:ext uri="{FF2B5EF4-FFF2-40B4-BE49-F238E27FC236}">
                <a16:creationId xmlns:a16="http://schemas.microsoft.com/office/drawing/2014/main" id="{A6DC9364-34B5-DD5F-1CE6-3FFBFC25223F}"/>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29</a:t>
            </a:fld>
            <a:endParaRPr lang="it-IT" dirty="0"/>
          </a:p>
        </p:txBody>
      </p:sp>
      <p:sp>
        <p:nvSpPr>
          <p:cNvPr id="12" name="CasellaDiTesto 11">
            <a:extLst>
              <a:ext uri="{FF2B5EF4-FFF2-40B4-BE49-F238E27FC236}">
                <a16:creationId xmlns:a16="http://schemas.microsoft.com/office/drawing/2014/main" id="{F3E2364A-54EA-41DC-4C15-BC82EB47825E}"/>
              </a:ext>
            </a:extLst>
          </p:cNvPr>
          <p:cNvSpPr txBox="1"/>
          <p:nvPr/>
        </p:nvSpPr>
        <p:spPr>
          <a:xfrm>
            <a:off x="259412" y="1673815"/>
            <a:ext cx="3497368" cy="954107"/>
          </a:xfrm>
          <a:prstGeom prst="rect">
            <a:avLst/>
          </a:prstGeom>
          <a:noFill/>
        </p:spPr>
        <p:txBody>
          <a:bodyPr wrap="none" rtlCol="0">
            <a:spAutoFit/>
          </a:bodyPr>
          <a:lstStyle/>
          <a:p>
            <a:r>
              <a:rPr lang="it-IT" sz="2800" dirty="0"/>
              <a:t>Cartoon Contest 2012,</a:t>
            </a:r>
            <a:br>
              <a:rPr lang="it-IT" sz="2800" dirty="0"/>
            </a:br>
            <a:r>
              <a:rPr lang="it-IT" sz="2800" dirty="0"/>
              <a:t>Academy Winner</a:t>
            </a:r>
          </a:p>
        </p:txBody>
      </p:sp>
      <p:sp>
        <p:nvSpPr>
          <p:cNvPr id="13" name="CasellaDiTesto 12">
            <a:extLst>
              <a:ext uri="{FF2B5EF4-FFF2-40B4-BE49-F238E27FC236}">
                <a16:creationId xmlns:a16="http://schemas.microsoft.com/office/drawing/2014/main" id="{DE311138-3212-0480-D5C5-C74354B4FF6D}"/>
              </a:ext>
            </a:extLst>
          </p:cNvPr>
          <p:cNvSpPr txBox="1"/>
          <p:nvPr/>
        </p:nvSpPr>
        <p:spPr>
          <a:xfrm>
            <a:off x="259412" y="2643169"/>
            <a:ext cx="3956981" cy="1200329"/>
          </a:xfrm>
          <a:prstGeom prst="rect">
            <a:avLst/>
          </a:prstGeom>
          <a:noFill/>
        </p:spPr>
        <p:txBody>
          <a:bodyPr wrap="none" rtlCol="0">
            <a:spAutoFit/>
          </a:bodyPr>
          <a:lstStyle/>
          <a:p>
            <a:r>
              <a:rPr lang="en-GB" sz="3600" b="1" u="sng">
                <a:effectLst>
                  <a:outerShdw blurRad="38100" dist="38100" dir="2700000" algn="tl">
                    <a:srgbClr val="000000">
                      <a:alpha val="43137"/>
                    </a:srgbClr>
                  </a:outerShdw>
                </a:effectLst>
              </a:rPr>
              <a:t>Stefania Potito</a:t>
            </a:r>
            <a:r>
              <a:rPr lang="en-GB" sz="3600" b="1">
                <a:effectLst>
                  <a:outerShdw blurRad="38100" dist="38100" dir="2700000" algn="tl">
                    <a:srgbClr val="000000">
                      <a:alpha val="43137"/>
                    </a:srgbClr>
                  </a:outerShdw>
                </a:effectLst>
              </a:rPr>
              <a:t>: </a:t>
            </a:r>
            <a:br>
              <a:rPr lang="en-GB" sz="3600" b="1">
                <a:effectLst>
                  <a:outerShdw blurRad="38100" dist="38100" dir="2700000" algn="tl">
                    <a:srgbClr val="000000">
                      <a:alpha val="43137"/>
                    </a:srgbClr>
                  </a:outerShdw>
                </a:effectLst>
              </a:rPr>
            </a:br>
            <a:r>
              <a:rPr lang="en-GB" sz="3600" b="1">
                <a:effectLst>
                  <a:outerShdw blurRad="38100" dist="38100" dir="2700000" algn="tl">
                    <a:srgbClr val="000000">
                      <a:alpha val="43137"/>
                    </a:srgbClr>
                  </a:outerShdw>
                </a:effectLst>
              </a:rPr>
              <a:t>Tree, Paper and Life</a:t>
            </a:r>
          </a:p>
        </p:txBody>
      </p:sp>
      <p:sp>
        <p:nvSpPr>
          <p:cNvPr id="14" name="Rettangolo con angoli arrotondati 13">
            <a:extLst>
              <a:ext uri="{FF2B5EF4-FFF2-40B4-BE49-F238E27FC236}">
                <a16:creationId xmlns:a16="http://schemas.microsoft.com/office/drawing/2014/main" id="{1BC0B5CA-70D0-D84A-D369-F48C6E5556AE}"/>
              </a:ext>
            </a:extLst>
          </p:cNvPr>
          <p:cNvSpPr/>
          <p:nvPr/>
        </p:nvSpPr>
        <p:spPr>
          <a:xfrm>
            <a:off x="6923002" y="77683"/>
            <a:ext cx="2185502" cy="6220346"/>
          </a:xfrm>
          <a:prstGeom prst="roundRect">
            <a:avLst>
              <a:gd name="adj" fmla="val 13879"/>
            </a:avLst>
          </a:pr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con angoli arrotondati 15">
            <a:extLst>
              <a:ext uri="{FF2B5EF4-FFF2-40B4-BE49-F238E27FC236}">
                <a16:creationId xmlns:a16="http://schemas.microsoft.com/office/drawing/2014/main" id="{603EDD21-1F10-2965-2260-C47157A84155}"/>
              </a:ext>
            </a:extLst>
          </p:cNvPr>
          <p:cNvSpPr/>
          <p:nvPr/>
        </p:nvSpPr>
        <p:spPr>
          <a:xfrm>
            <a:off x="4644008" y="88974"/>
            <a:ext cx="2185502" cy="6220346"/>
          </a:xfrm>
          <a:prstGeom prst="roundRect">
            <a:avLst>
              <a:gd name="adj" fmla="val 13879"/>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7B66873C-9A03-8838-8667-E4A1AC682F31}"/>
              </a:ext>
            </a:extLst>
          </p:cNvPr>
          <p:cNvSpPr txBox="1"/>
          <p:nvPr/>
        </p:nvSpPr>
        <p:spPr>
          <a:xfrm>
            <a:off x="523298" y="4293096"/>
            <a:ext cx="3429208" cy="646331"/>
          </a:xfrm>
          <a:prstGeom prst="rect">
            <a:avLst/>
          </a:prstGeom>
          <a:noFill/>
        </p:spPr>
        <p:txBody>
          <a:bodyPr wrap="none" rtlCol="0">
            <a:spAutoFit/>
          </a:bodyPr>
          <a:lstStyle/>
          <a:p>
            <a:r>
              <a:rPr lang="en-GB"/>
              <a:t>Hands Hygiene and Sustainability</a:t>
            </a:r>
            <a:br>
              <a:rPr lang="en-GB"/>
            </a:br>
            <a:r>
              <a:rPr lang="en-GB"/>
              <a:t>are both present in this illustration</a:t>
            </a:r>
          </a:p>
        </p:txBody>
      </p:sp>
    </p:spTree>
    <p:extLst>
      <p:ext uri="{BB962C8B-B14F-4D97-AF65-F5344CB8AC3E}">
        <p14:creationId xmlns:p14="http://schemas.microsoft.com/office/powerpoint/2010/main" val="298446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F929AC16-EB57-7E7C-A12F-2357FB6CEC94}"/>
              </a:ext>
            </a:extLst>
          </p:cNvPr>
          <p:cNvPicPr>
            <a:picLocks noChangeAspect="1"/>
          </p:cNvPicPr>
          <p:nvPr/>
        </p:nvPicPr>
        <p:blipFill>
          <a:blip r:embed="rId3"/>
          <a:stretch>
            <a:fillRect/>
          </a:stretch>
        </p:blipFill>
        <p:spPr>
          <a:xfrm>
            <a:off x="35496" y="764704"/>
            <a:ext cx="9033878" cy="5653139"/>
          </a:xfrm>
          <a:prstGeom prst="rect">
            <a:avLst/>
          </a:prstGeom>
        </p:spPr>
      </p:pic>
      <p:grpSp>
        <p:nvGrpSpPr>
          <p:cNvPr id="3" name="Gruppo 2">
            <a:extLst>
              <a:ext uri="{FF2B5EF4-FFF2-40B4-BE49-F238E27FC236}">
                <a16:creationId xmlns:a16="http://schemas.microsoft.com/office/drawing/2014/main" id="{8CEDCF2A-1C36-4C80-49A6-FCEC4726FE66}"/>
              </a:ext>
            </a:extLst>
          </p:cNvPr>
          <p:cNvGrpSpPr/>
          <p:nvPr/>
        </p:nvGrpSpPr>
        <p:grpSpPr>
          <a:xfrm>
            <a:off x="-8709" y="-11223"/>
            <a:ext cx="9155113" cy="793404"/>
            <a:chOff x="-8709" y="-11223"/>
            <a:chExt cx="9155113" cy="793404"/>
          </a:xfrm>
        </p:grpSpPr>
        <p:sp>
          <p:nvSpPr>
            <p:cNvPr id="4" name="Rectangle 12">
              <a:extLst>
                <a:ext uri="{FF2B5EF4-FFF2-40B4-BE49-F238E27FC236}">
                  <a16:creationId xmlns:a16="http://schemas.microsoft.com/office/drawing/2014/main" id="{EAF62614-08A0-446D-0224-35250775EE89}"/>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6" name="Picture 3">
              <a:extLst>
                <a:ext uri="{FF2B5EF4-FFF2-40B4-BE49-F238E27FC236}">
                  <a16:creationId xmlns:a16="http://schemas.microsoft.com/office/drawing/2014/main" id="{D3B95981-63D3-F4A6-0397-6435C8EE2F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grpSp>
      <p:sp>
        <p:nvSpPr>
          <p:cNvPr id="15" name="Rectangle 4"/>
          <p:cNvSpPr>
            <a:spLocks noChangeArrowheads="1"/>
          </p:cNvSpPr>
          <p:nvPr/>
        </p:nvSpPr>
        <p:spPr bwMode="auto">
          <a:xfrm>
            <a:off x="251520" y="185050"/>
            <a:ext cx="7790184" cy="437043"/>
          </a:xfrm>
          <a:prstGeom prst="rect">
            <a:avLst/>
          </a:prstGeom>
          <a:noFill/>
          <a:ln w="9525">
            <a:noFill/>
            <a:miter lim="800000"/>
            <a:headEnd/>
            <a:tailEnd/>
          </a:ln>
          <a:effectLst/>
        </p:spPr>
        <p:txBody>
          <a:bodyPr wrap="square">
            <a:spAutoFit/>
          </a:bodyPr>
          <a:lstStyle/>
          <a:p>
            <a:pPr algn="ctr" eaLnBrk="1" fontAlgn="auto" hangingPunct="1">
              <a:lnSpc>
                <a:spcPct val="80000"/>
              </a:lnSpc>
              <a:spcBef>
                <a:spcPts val="0"/>
              </a:spcBef>
              <a:spcAft>
                <a:spcPts val="0"/>
              </a:spcAft>
              <a:defRPr/>
            </a:pP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The world's leading manufacturers of tissue products</a:t>
            </a:r>
            <a:endPar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endParaRPr>
          </a:p>
        </p:txBody>
      </p:sp>
      <p:sp>
        <p:nvSpPr>
          <p:cNvPr id="8199"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3</a:t>
            </a:fld>
            <a:endParaRPr lang="it-IT" altLang="it-IT" sz="1600" dirty="0">
              <a:solidFill>
                <a:schemeClr val="bg1"/>
              </a:solidFill>
            </a:endParaRPr>
          </a:p>
        </p:txBody>
      </p:sp>
      <p:sp>
        <p:nvSpPr>
          <p:cNvPr id="12" name="CasellaDiTesto 11"/>
          <p:cNvSpPr txBox="1"/>
          <p:nvPr/>
        </p:nvSpPr>
        <p:spPr>
          <a:xfrm>
            <a:off x="8172400" y="4398820"/>
            <a:ext cx="465137" cy="768350"/>
          </a:xfrm>
          <a:prstGeom prst="rect">
            <a:avLst/>
          </a:prstGeom>
          <a:noFill/>
        </p:spPr>
        <p:txBody>
          <a:bodyPr wrap="none">
            <a:spAutoFit/>
          </a:bodyPr>
          <a:lstStyle/>
          <a:p>
            <a:pPr eaLnBrk="1" fontAlgn="auto" hangingPunct="1">
              <a:spcBef>
                <a:spcPts val="0"/>
              </a:spcBef>
              <a:spcAft>
                <a:spcPts val="0"/>
              </a:spcAft>
              <a:defRPr/>
            </a:pPr>
            <a:r>
              <a:rPr lang="it-IT" sz="4400" b="1" dirty="0">
                <a:solidFill>
                  <a:schemeClr val="bg1"/>
                </a:solidFill>
                <a:effectLst>
                  <a:outerShdw blurRad="38100" dist="38100" dir="2700000" algn="tl">
                    <a:srgbClr val="000000">
                      <a:alpha val="43137"/>
                    </a:srgbClr>
                  </a:outerShdw>
                </a:effectLst>
                <a:latin typeface="+mn-lt"/>
                <a:cs typeface="+mn-cs"/>
              </a:rPr>
              <a:t>*</a:t>
            </a:r>
          </a:p>
        </p:txBody>
      </p:sp>
      <p:sp>
        <p:nvSpPr>
          <p:cNvPr id="13" name="CasellaDiTesto 12"/>
          <p:cNvSpPr txBox="1"/>
          <p:nvPr/>
        </p:nvSpPr>
        <p:spPr>
          <a:xfrm>
            <a:off x="5784063" y="4013853"/>
            <a:ext cx="465137" cy="769938"/>
          </a:xfrm>
          <a:prstGeom prst="rect">
            <a:avLst/>
          </a:prstGeom>
          <a:noFill/>
        </p:spPr>
        <p:txBody>
          <a:bodyPr wrap="none">
            <a:spAutoFit/>
          </a:bodyPr>
          <a:lstStyle/>
          <a:p>
            <a:pPr eaLnBrk="1" fontAlgn="auto" hangingPunct="1">
              <a:spcBef>
                <a:spcPts val="0"/>
              </a:spcBef>
              <a:spcAft>
                <a:spcPts val="0"/>
              </a:spcAft>
              <a:defRPr/>
            </a:pPr>
            <a:r>
              <a:rPr lang="it-IT" sz="4400" b="1" dirty="0">
                <a:solidFill>
                  <a:schemeClr val="bg1"/>
                </a:solidFill>
                <a:effectLst>
                  <a:outerShdw blurRad="38100" dist="38100" dir="2700000" algn="tl">
                    <a:srgbClr val="000000">
                      <a:alpha val="43137"/>
                    </a:srgbClr>
                  </a:outerShdw>
                </a:effectLst>
                <a:latin typeface="+mn-lt"/>
                <a:cs typeface="+mn-cs"/>
              </a:rPr>
              <a:t>*</a:t>
            </a:r>
          </a:p>
        </p:txBody>
      </p:sp>
      <p:sp>
        <p:nvSpPr>
          <p:cNvPr id="18" name="CasellaDiTesto 17"/>
          <p:cNvSpPr txBox="1"/>
          <p:nvPr/>
        </p:nvSpPr>
        <p:spPr>
          <a:xfrm>
            <a:off x="929180" y="1840202"/>
            <a:ext cx="503238" cy="769937"/>
          </a:xfrm>
          <a:prstGeom prst="rect">
            <a:avLst/>
          </a:prstGeom>
          <a:noFill/>
        </p:spPr>
        <p:txBody>
          <a:bodyPr>
            <a:spAutoFit/>
          </a:bodyPr>
          <a:lstStyle/>
          <a:p>
            <a:pPr eaLnBrk="1" fontAlgn="auto" hangingPunct="1">
              <a:spcBef>
                <a:spcPts val="0"/>
              </a:spcBef>
              <a:spcAft>
                <a:spcPts val="0"/>
              </a:spcAft>
              <a:defRPr/>
            </a:pPr>
            <a:r>
              <a:rPr lang="it-IT" sz="4400" b="1" dirty="0">
                <a:solidFill>
                  <a:schemeClr val="bg1"/>
                </a:solidFill>
                <a:effectLst>
                  <a:outerShdw blurRad="38100" dist="38100" dir="2700000" algn="tl">
                    <a:srgbClr val="000000">
                      <a:alpha val="43137"/>
                    </a:srgbClr>
                  </a:outerShdw>
                </a:effectLst>
                <a:latin typeface="+mn-lt"/>
                <a:cs typeface="+mn-cs"/>
              </a:rPr>
              <a:t>*</a:t>
            </a:r>
          </a:p>
        </p:txBody>
      </p:sp>
      <p:sp>
        <p:nvSpPr>
          <p:cNvPr id="19" name="CasellaDiTesto 18"/>
          <p:cNvSpPr txBox="1"/>
          <p:nvPr/>
        </p:nvSpPr>
        <p:spPr>
          <a:xfrm>
            <a:off x="1731436" y="2474441"/>
            <a:ext cx="465138" cy="769938"/>
          </a:xfrm>
          <a:prstGeom prst="rect">
            <a:avLst/>
          </a:prstGeom>
          <a:noFill/>
        </p:spPr>
        <p:txBody>
          <a:bodyPr wrap="none">
            <a:spAutoFit/>
          </a:bodyPr>
          <a:lstStyle/>
          <a:p>
            <a:pPr eaLnBrk="1" fontAlgn="auto" hangingPunct="1">
              <a:spcBef>
                <a:spcPts val="0"/>
              </a:spcBef>
              <a:spcAft>
                <a:spcPts val="0"/>
              </a:spcAft>
              <a:defRPr/>
            </a:pPr>
            <a:r>
              <a:rPr lang="it-IT" sz="4400" b="1" dirty="0">
                <a:solidFill>
                  <a:schemeClr val="bg1"/>
                </a:solidFill>
                <a:effectLst>
                  <a:outerShdw blurRad="38100" dist="38100" dir="2700000" algn="tl">
                    <a:srgbClr val="000000">
                      <a:alpha val="43137"/>
                    </a:srgbClr>
                  </a:outerShdw>
                </a:effectLst>
                <a:latin typeface="+mn-lt"/>
                <a:cs typeface="+mn-cs"/>
              </a:rPr>
              <a:t>*</a:t>
            </a:r>
          </a:p>
        </p:txBody>
      </p:sp>
      <p:sp>
        <p:nvSpPr>
          <p:cNvPr id="22" name="CasellaDiTesto 21"/>
          <p:cNvSpPr txBox="1"/>
          <p:nvPr/>
        </p:nvSpPr>
        <p:spPr>
          <a:xfrm>
            <a:off x="6372200" y="1598318"/>
            <a:ext cx="2430794" cy="822570"/>
          </a:xfrm>
          <a:prstGeom prst="rect">
            <a:avLst/>
          </a:prstGeom>
          <a:solidFill>
            <a:schemeClr val="tx2"/>
          </a:solidFill>
        </p:spPr>
        <p:txBody>
          <a:bodyPr wrap="none" tIns="216000">
            <a:spAutoFit/>
          </a:bodyPr>
          <a:lstStyle/>
          <a:p>
            <a:pPr algn="ctr" eaLnBrk="1" fontAlgn="auto" hangingPunct="1">
              <a:lnSpc>
                <a:spcPct val="50000"/>
              </a:lnSpc>
              <a:spcBef>
                <a:spcPts val="0"/>
              </a:spcBef>
              <a:spcAft>
                <a:spcPts val="0"/>
              </a:spcAft>
              <a:defRPr/>
            </a:pPr>
            <a:r>
              <a:rPr lang="en-GB" sz="4400" b="1" dirty="0">
                <a:solidFill>
                  <a:schemeClr val="bg1"/>
                </a:solidFill>
                <a:effectLst>
                  <a:outerShdw blurRad="38100" dist="38100" dir="2700000" algn="tl">
                    <a:srgbClr val="000000">
                      <a:alpha val="43137"/>
                    </a:srgbClr>
                  </a:outerShdw>
                </a:effectLst>
                <a:latin typeface="+mn-lt"/>
                <a:cs typeface="+mn-cs"/>
              </a:rPr>
              <a:t>*</a:t>
            </a:r>
            <a:r>
              <a:rPr lang="en-GB" b="1" dirty="0">
                <a:solidFill>
                  <a:schemeClr val="bg1"/>
                </a:solidFill>
                <a:effectLst>
                  <a:outerShdw blurRad="38100" dist="38100" dir="2700000" algn="tl">
                    <a:srgbClr val="000000">
                      <a:alpha val="43137"/>
                    </a:srgbClr>
                  </a:outerShdw>
                </a:effectLst>
                <a:latin typeface="+mn-lt"/>
                <a:cs typeface="+mn-cs"/>
              </a:rPr>
              <a:t> </a:t>
            </a:r>
            <a:br>
              <a:rPr lang="en-GB" b="1" dirty="0">
                <a:solidFill>
                  <a:schemeClr val="bg1"/>
                </a:solidFill>
                <a:effectLst>
                  <a:outerShdw blurRad="38100" dist="38100" dir="2700000" algn="tl">
                    <a:srgbClr val="000000">
                      <a:alpha val="43137"/>
                    </a:srgbClr>
                  </a:outerShdw>
                </a:effectLst>
                <a:latin typeface="+mn-lt"/>
                <a:cs typeface="+mn-cs"/>
              </a:rPr>
            </a:br>
            <a:r>
              <a:rPr lang="en-GB" sz="2400" b="1" dirty="0">
                <a:solidFill>
                  <a:schemeClr val="bg1"/>
                </a:solidFill>
                <a:effectLst>
                  <a:outerShdw blurRad="38100" dist="38100" dir="2700000" algn="tl">
                    <a:srgbClr val="000000">
                      <a:alpha val="43137"/>
                    </a:srgbClr>
                  </a:outerShdw>
                </a:effectLst>
                <a:latin typeface="+mn-lt"/>
                <a:cs typeface="+mn-cs"/>
              </a:rPr>
              <a:t>MEMBERS of ETS </a:t>
            </a:r>
            <a:endParaRPr lang="en-GB" sz="4400" b="1" dirty="0">
              <a:solidFill>
                <a:schemeClr val="bg1"/>
              </a:solidFill>
              <a:effectLst>
                <a:outerShdw blurRad="38100" dist="38100" dir="2700000" algn="tl">
                  <a:srgbClr val="000000">
                    <a:alpha val="43137"/>
                  </a:srgbClr>
                </a:outerShdw>
              </a:effectLst>
              <a:latin typeface="+mn-lt"/>
              <a:cs typeface="+mn-cs"/>
            </a:endParaRPr>
          </a:p>
        </p:txBody>
      </p:sp>
      <p:sp>
        <p:nvSpPr>
          <p:cNvPr id="7" name="Segnaposto numero diapositiva 8">
            <a:extLst>
              <a:ext uri="{FF2B5EF4-FFF2-40B4-BE49-F238E27FC236}">
                <a16:creationId xmlns:a16="http://schemas.microsoft.com/office/drawing/2014/main" id="{B5C77223-6F11-A27A-2E00-77E49CD1680F}"/>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3</a:t>
            </a:fld>
            <a:endParaRPr lang="it-IT" altLang="it-IT" sz="1600" dirty="0">
              <a:solidFill>
                <a:schemeClr val="bg1"/>
              </a:solidFill>
            </a:endParaRPr>
          </a:p>
        </p:txBody>
      </p:sp>
      <p:sp>
        <p:nvSpPr>
          <p:cNvPr id="9" name="Rectangle 12">
            <a:extLst>
              <a:ext uri="{FF2B5EF4-FFF2-40B4-BE49-F238E27FC236}">
                <a16:creationId xmlns:a16="http://schemas.microsoft.com/office/drawing/2014/main" id="{442EDE82-0424-3A2E-9EBA-5A227A843D5D}"/>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24" name="Picture 1">
            <a:extLst>
              <a:ext uri="{FF2B5EF4-FFF2-40B4-BE49-F238E27FC236}">
                <a16:creationId xmlns:a16="http://schemas.microsoft.com/office/drawing/2014/main" id="{CE872C3C-5C4B-E981-EB6A-93E82A71A6E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Segnaposto numero diapositiva 1">
            <a:extLst>
              <a:ext uri="{FF2B5EF4-FFF2-40B4-BE49-F238E27FC236}">
                <a16:creationId xmlns:a16="http://schemas.microsoft.com/office/drawing/2014/main" id="{83BC7BCD-8F42-63A0-165C-031E1E5CDBC5}"/>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3</a:t>
            </a:fld>
            <a:endParaRPr lang="it-IT" dirty="0"/>
          </a:p>
        </p:txBody>
      </p:sp>
    </p:spTree>
    <p:extLst>
      <p:ext uri="{BB962C8B-B14F-4D97-AF65-F5344CB8AC3E}">
        <p14:creationId xmlns:p14="http://schemas.microsoft.com/office/powerpoint/2010/main" val="2506893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1"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C0DAA73-CBEE-4D16-89E8-A032B2DE58BC}" type="slidenum">
              <a:rPr lang="it-IT" altLang="it-IT" sz="1600" smtClean="0">
                <a:solidFill>
                  <a:schemeClr val="bg1"/>
                </a:solidFill>
              </a:rPr>
              <a:pPr>
                <a:spcBef>
                  <a:spcPct val="0"/>
                </a:spcBef>
                <a:buFontTx/>
                <a:buNone/>
              </a:pPr>
              <a:t>30</a:t>
            </a:fld>
            <a:endParaRPr lang="it-IT" altLang="it-IT" sz="1600">
              <a:solidFill>
                <a:schemeClr val="bg1"/>
              </a:solidFill>
            </a:endParaRPr>
          </a:p>
        </p:txBody>
      </p:sp>
      <p:sp>
        <p:nvSpPr>
          <p:cNvPr id="6" name="Segnaposto numero diapositiva 8">
            <a:extLst>
              <a:ext uri="{FF2B5EF4-FFF2-40B4-BE49-F238E27FC236}">
                <a16:creationId xmlns:a16="http://schemas.microsoft.com/office/drawing/2014/main" id="{AB32E640-64DC-964C-262A-8F049F475A07}"/>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30</a:t>
            </a:fld>
            <a:endParaRPr lang="it-IT" altLang="it-IT" sz="1600">
              <a:solidFill>
                <a:schemeClr val="bg1"/>
              </a:solidFill>
            </a:endParaRPr>
          </a:p>
        </p:txBody>
      </p:sp>
      <p:sp>
        <p:nvSpPr>
          <p:cNvPr id="7" name="Segnaposto numero diapositiva 8">
            <a:extLst>
              <a:ext uri="{FF2B5EF4-FFF2-40B4-BE49-F238E27FC236}">
                <a16:creationId xmlns:a16="http://schemas.microsoft.com/office/drawing/2014/main" id="{9CEF12B8-6702-7D79-EB17-19052569F62E}"/>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30</a:t>
            </a:fld>
            <a:endParaRPr lang="it-IT" altLang="it-IT" sz="1600">
              <a:solidFill>
                <a:schemeClr val="bg1"/>
              </a:solidFill>
            </a:endParaRPr>
          </a:p>
        </p:txBody>
      </p:sp>
      <p:sp>
        <p:nvSpPr>
          <p:cNvPr id="9" name="Rectangle 12">
            <a:extLst>
              <a:ext uri="{FF2B5EF4-FFF2-40B4-BE49-F238E27FC236}">
                <a16:creationId xmlns:a16="http://schemas.microsoft.com/office/drawing/2014/main" id="{AEB376BE-76F5-95F0-3E94-0D042B5077F4}"/>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0" name="Picture 1">
            <a:extLst>
              <a:ext uri="{FF2B5EF4-FFF2-40B4-BE49-F238E27FC236}">
                <a16:creationId xmlns:a16="http://schemas.microsoft.com/office/drawing/2014/main" id="{EC47027B-0BE9-E9F9-FBA1-1549609169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egnaposto numero diapositiva 1">
            <a:extLst>
              <a:ext uri="{FF2B5EF4-FFF2-40B4-BE49-F238E27FC236}">
                <a16:creationId xmlns:a16="http://schemas.microsoft.com/office/drawing/2014/main" id="{A6DC9364-34B5-DD5F-1CE6-3FFBFC25223F}"/>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30</a:t>
            </a:fld>
            <a:endParaRPr lang="it-IT" dirty="0"/>
          </a:p>
        </p:txBody>
      </p:sp>
      <p:grpSp>
        <p:nvGrpSpPr>
          <p:cNvPr id="3" name="Gruppo 2">
            <a:extLst>
              <a:ext uri="{FF2B5EF4-FFF2-40B4-BE49-F238E27FC236}">
                <a16:creationId xmlns:a16="http://schemas.microsoft.com/office/drawing/2014/main" id="{72977E0C-0EF7-5240-9618-EA642C3487C4}"/>
              </a:ext>
            </a:extLst>
          </p:cNvPr>
          <p:cNvGrpSpPr/>
          <p:nvPr/>
        </p:nvGrpSpPr>
        <p:grpSpPr>
          <a:xfrm>
            <a:off x="-8709" y="-11223"/>
            <a:ext cx="9155113" cy="793404"/>
            <a:chOff x="-8709" y="-11223"/>
            <a:chExt cx="9155113" cy="793404"/>
          </a:xfrm>
        </p:grpSpPr>
        <p:sp>
          <p:nvSpPr>
            <p:cNvPr id="4" name="Rectangle 12">
              <a:extLst>
                <a:ext uri="{FF2B5EF4-FFF2-40B4-BE49-F238E27FC236}">
                  <a16:creationId xmlns:a16="http://schemas.microsoft.com/office/drawing/2014/main" id="{41D65CFE-6D1F-97F4-AE45-9F48AC7F18C2}"/>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5" name="Picture 3">
              <a:extLst>
                <a:ext uri="{FF2B5EF4-FFF2-40B4-BE49-F238E27FC236}">
                  <a16:creationId xmlns:a16="http://schemas.microsoft.com/office/drawing/2014/main" id="{AD6131B8-2201-C3D2-F727-BCA6DF275E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grpSp>
      <p:sp>
        <p:nvSpPr>
          <p:cNvPr id="17" name="CasellaDiTesto 16">
            <a:extLst>
              <a:ext uri="{FF2B5EF4-FFF2-40B4-BE49-F238E27FC236}">
                <a16:creationId xmlns:a16="http://schemas.microsoft.com/office/drawing/2014/main" id="{62DCD5AE-6EF0-8A9B-21EF-1910A87E1594}"/>
              </a:ext>
            </a:extLst>
          </p:cNvPr>
          <p:cNvSpPr txBox="1"/>
          <p:nvPr/>
        </p:nvSpPr>
        <p:spPr>
          <a:xfrm>
            <a:off x="803874" y="16760"/>
            <a:ext cx="7237830" cy="830997"/>
          </a:xfrm>
          <a:prstGeom prst="rect">
            <a:avLst/>
          </a:prstGeom>
          <a:noFill/>
        </p:spPr>
        <p:txBody>
          <a:bodyPr wrap="square">
            <a:spAutoFit/>
          </a:bodyPr>
          <a:lstStyle/>
          <a:p>
            <a:pPr algn="ct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Introduction to the sustainability of tissue paper products «THE TRUTH ABOUT TISSUE PAPER»</a:t>
            </a:r>
            <a:endParaRPr lang="it-IT" sz="2400" dirty="0"/>
          </a:p>
        </p:txBody>
      </p:sp>
      <p:sp>
        <p:nvSpPr>
          <p:cNvPr id="12" name="CasellaDiTesto 11">
            <a:extLst>
              <a:ext uri="{FF2B5EF4-FFF2-40B4-BE49-F238E27FC236}">
                <a16:creationId xmlns:a16="http://schemas.microsoft.com/office/drawing/2014/main" id="{DE5E0205-4871-C5CB-E685-2D46AF03FB2D}"/>
              </a:ext>
            </a:extLst>
          </p:cNvPr>
          <p:cNvSpPr txBox="1"/>
          <p:nvPr/>
        </p:nvSpPr>
        <p:spPr>
          <a:xfrm>
            <a:off x="1207305" y="3198167"/>
            <a:ext cx="7128791" cy="461665"/>
          </a:xfrm>
          <a:prstGeom prst="rect">
            <a:avLst/>
          </a:prstGeom>
          <a:noFill/>
        </p:spPr>
        <p:txBody>
          <a:bodyPr wrap="square">
            <a:spAutoFit/>
          </a:bodyPr>
          <a:lstStyle/>
          <a:p>
            <a:r>
              <a:rPr lang="it-IT" sz="2400" dirty="0">
                <a:hlinkClick r:id="rId5"/>
              </a:rPr>
              <a:t>https://www.youtube.com/watch?v=F_xLpBQu19w</a:t>
            </a:r>
            <a:endParaRPr lang="it-IT" sz="2400" dirty="0"/>
          </a:p>
        </p:txBody>
      </p:sp>
    </p:spTree>
    <p:extLst>
      <p:ext uri="{BB962C8B-B14F-4D97-AF65-F5344CB8AC3E}">
        <p14:creationId xmlns:p14="http://schemas.microsoft.com/office/powerpoint/2010/main" val="3570607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DGs – Sustainable Development Goals – Ecodynamics Group">
            <a:extLst>
              <a:ext uri="{FF2B5EF4-FFF2-40B4-BE49-F238E27FC236}">
                <a16:creationId xmlns:a16="http://schemas.microsoft.com/office/drawing/2014/main" id="{65D8D4B7-EA88-2613-8577-9016555A52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2" y="2093275"/>
            <a:ext cx="6166568" cy="47647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o 1">
            <a:extLst>
              <a:ext uri="{FF2B5EF4-FFF2-40B4-BE49-F238E27FC236}">
                <a16:creationId xmlns:a16="http://schemas.microsoft.com/office/drawing/2014/main" id="{CE227C5B-077E-40AA-B7F6-A55D9BDB4765}"/>
              </a:ext>
            </a:extLst>
          </p:cNvPr>
          <p:cNvGrpSpPr/>
          <p:nvPr/>
        </p:nvGrpSpPr>
        <p:grpSpPr>
          <a:xfrm>
            <a:off x="-8709" y="-11223"/>
            <a:ext cx="9155113" cy="793404"/>
            <a:chOff x="-8709" y="-11223"/>
            <a:chExt cx="9155113" cy="793404"/>
          </a:xfrm>
        </p:grpSpPr>
        <p:sp>
          <p:nvSpPr>
            <p:cNvPr id="4" name="Rectangle 12">
              <a:extLst>
                <a:ext uri="{FF2B5EF4-FFF2-40B4-BE49-F238E27FC236}">
                  <a16:creationId xmlns:a16="http://schemas.microsoft.com/office/drawing/2014/main" id="{4986451F-4C1F-8986-BABC-FDE67039BA08}"/>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5" name="Picture 3">
              <a:extLst>
                <a:ext uri="{FF2B5EF4-FFF2-40B4-BE49-F238E27FC236}">
                  <a16:creationId xmlns:a16="http://schemas.microsoft.com/office/drawing/2014/main" id="{E9BD0B0F-FBDA-B9C7-8959-B6A950A654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grpSp>
      <p:sp>
        <p:nvSpPr>
          <p:cNvPr id="15" name="Rectangle 4"/>
          <p:cNvSpPr>
            <a:spLocks noChangeArrowheads="1"/>
          </p:cNvSpPr>
          <p:nvPr/>
        </p:nvSpPr>
        <p:spPr bwMode="auto">
          <a:xfrm>
            <a:off x="1043608" y="163829"/>
            <a:ext cx="6786563"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Sustainable Development Goals</a:t>
            </a:r>
          </a:p>
        </p:txBody>
      </p:sp>
      <p:sp>
        <p:nvSpPr>
          <p:cNvPr id="10247"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34AE176-139D-4130-B5EE-C4E94528FD3C}" type="slidenum">
              <a:rPr lang="it-IT" altLang="it-IT" sz="1600" smtClean="0">
                <a:solidFill>
                  <a:schemeClr val="bg1"/>
                </a:solidFill>
              </a:rPr>
              <a:pPr>
                <a:spcBef>
                  <a:spcPct val="0"/>
                </a:spcBef>
                <a:buFontTx/>
                <a:buNone/>
              </a:pPr>
              <a:t>31</a:t>
            </a:fld>
            <a:endParaRPr lang="it-IT" altLang="it-IT" sz="1600">
              <a:solidFill>
                <a:schemeClr val="bg1"/>
              </a:solidFill>
            </a:endParaRPr>
          </a:p>
        </p:txBody>
      </p:sp>
      <p:sp>
        <p:nvSpPr>
          <p:cNvPr id="6" name="Segnaposto numero diapositiva 8">
            <a:extLst>
              <a:ext uri="{FF2B5EF4-FFF2-40B4-BE49-F238E27FC236}">
                <a16:creationId xmlns:a16="http://schemas.microsoft.com/office/drawing/2014/main" id="{416EBC44-AB73-489B-F71D-256254672967}"/>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31</a:t>
            </a:fld>
            <a:endParaRPr lang="it-IT" altLang="it-IT" sz="1600">
              <a:solidFill>
                <a:schemeClr val="bg1"/>
              </a:solidFill>
            </a:endParaRPr>
          </a:p>
        </p:txBody>
      </p:sp>
      <p:sp>
        <p:nvSpPr>
          <p:cNvPr id="7" name="Rectangle 12">
            <a:extLst>
              <a:ext uri="{FF2B5EF4-FFF2-40B4-BE49-F238E27FC236}">
                <a16:creationId xmlns:a16="http://schemas.microsoft.com/office/drawing/2014/main" id="{311197C1-AE05-8E30-47FE-F4F54D6D5F72}"/>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9" name="Picture 1">
            <a:extLst>
              <a:ext uri="{FF2B5EF4-FFF2-40B4-BE49-F238E27FC236}">
                <a16:creationId xmlns:a16="http://schemas.microsoft.com/office/drawing/2014/main" id="{CA0FFCC9-D0A4-55AC-BC16-476EA819BE7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egnaposto numero diapositiva 1">
            <a:extLst>
              <a:ext uri="{FF2B5EF4-FFF2-40B4-BE49-F238E27FC236}">
                <a16:creationId xmlns:a16="http://schemas.microsoft.com/office/drawing/2014/main" id="{B0C68850-2598-53BD-B84E-F74FC624CF08}"/>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31</a:t>
            </a:fld>
            <a:endParaRPr lang="it-IT" dirty="0"/>
          </a:p>
        </p:txBody>
      </p:sp>
      <p:sp>
        <p:nvSpPr>
          <p:cNvPr id="11" name="CasellaDiTesto 10">
            <a:extLst>
              <a:ext uri="{FF2B5EF4-FFF2-40B4-BE49-F238E27FC236}">
                <a16:creationId xmlns:a16="http://schemas.microsoft.com/office/drawing/2014/main" id="{4AB17E5C-8407-3591-B1E2-12F66478B881}"/>
              </a:ext>
            </a:extLst>
          </p:cNvPr>
          <p:cNvSpPr txBox="1"/>
          <p:nvPr/>
        </p:nvSpPr>
        <p:spPr>
          <a:xfrm>
            <a:off x="53969" y="782181"/>
            <a:ext cx="9064630" cy="1740476"/>
          </a:xfrm>
          <a:prstGeom prst="rect">
            <a:avLst/>
          </a:prstGeom>
          <a:noFill/>
        </p:spPr>
        <p:txBody>
          <a:bodyPr wrap="square">
            <a:spAutoFit/>
          </a:bodyPr>
          <a:lstStyle/>
          <a:p>
            <a:pPr>
              <a:lnSpc>
                <a:spcPct val="90000"/>
              </a:lnSpc>
            </a:pPr>
            <a:r>
              <a:rPr lang="en-US"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The </a:t>
            </a:r>
            <a:r>
              <a:rPr lang="en-US" sz="2000" b="1" dirty="0">
                <a:solidFill>
                  <a:srgbClr val="0000FF"/>
                </a:solidFill>
                <a:effectLst>
                  <a:outerShdw blurRad="38100" dist="38100" dir="2700000" algn="tl">
                    <a:srgbClr val="000000">
                      <a:alpha val="43137"/>
                    </a:srgbClr>
                  </a:outerShdw>
                </a:effectLst>
                <a:latin typeface="Arial Narrow" panose="020B0606020202030204" pitchFamily="34" charset="0"/>
              </a:rPr>
              <a:t>Sustainable Development Goals (SDGs) </a:t>
            </a:r>
            <a:r>
              <a:rPr lang="en-US"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or Global Goals are a collection of </a:t>
            </a:r>
            <a:r>
              <a:rPr lang="en-US" sz="2000" b="1" dirty="0">
                <a:solidFill>
                  <a:srgbClr val="0000FF"/>
                </a:solidFill>
                <a:effectLst>
                  <a:outerShdw blurRad="38100" dist="38100" dir="2700000" algn="tl">
                    <a:srgbClr val="000000">
                      <a:alpha val="43137"/>
                    </a:srgbClr>
                  </a:outerShdw>
                </a:effectLst>
                <a:latin typeface="Arial Narrow" panose="020B0606020202030204" pitchFamily="34" charset="0"/>
              </a:rPr>
              <a:t>17 interlinked objectives </a:t>
            </a:r>
            <a:r>
              <a:rPr lang="en-US"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designed by the </a:t>
            </a:r>
            <a:r>
              <a:rPr lang="en-US" sz="2000" b="1" dirty="0">
                <a:solidFill>
                  <a:srgbClr val="0000FF"/>
                </a:solidFill>
                <a:effectLst>
                  <a:outerShdw blurRad="38100" dist="38100" dir="2700000" algn="tl">
                    <a:srgbClr val="000000">
                      <a:alpha val="43137"/>
                    </a:srgbClr>
                  </a:outerShdw>
                </a:effectLst>
                <a:latin typeface="Arial Narrow" panose="020B0606020202030204" pitchFamily="34" charset="0"/>
              </a:rPr>
              <a:t>United Nations </a:t>
            </a:r>
            <a:r>
              <a:rPr lang="en-US"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to serve as a "shared blueprint for peace and prosperity for people and the planet now and into the future“.</a:t>
            </a:r>
            <a:br>
              <a:rPr lang="en-US"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They are also known as </a:t>
            </a:r>
            <a:r>
              <a:rPr lang="en-US" sz="2000" b="1" dirty="0">
                <a:solidFill>
                  <a:srgbClr val="0000FF"/>
                </a:solidFill>
                <a:effectLst>
                  <a:outerShdw blurRad="38100" dist="38100" dir="2700000" algn="tl">
                    <a:srgbClr val="000000">
                      <a:alpha val="43137"/>
                    </a:srgbClr>
                  </a:outerShdw>
                </a:effectLst>
                <a:latin typeface="Arial Narrow" panose="020B0606020202030204" pitchFamily="34" charset="0"/>
              </a:rPr>
              <a:t>Agenda 2030</a:t>
            </a:r>
            <a:r>
              <a:rPr lang="en-US"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 from the name of the document entitled </a:t>
            </a:r>
            <a:r>
              <a:rPr lang="en-US" sz="2000" b="1" i="1" dirty="0">
                <a:solidFill>
                  <a:srgbClr val="0000FF"/>
                </a:solidFill>
                <a:effectLst>
                  <a:outerShdw blurRad="38100" dist="38100" dir="2700000" algn="tl">
                    <a:srgbClr val="000000">
                      <a:alpha val="43137"/>
                    </a:srgbClr>
                  </a:outerShdw>
                </a:effectLst>
                <a:latin typeface="Arial Narrow" panose="020B0606020202030204" pitchFamily="34" charset="0"/>
              </a:rPr>
              <a:t>Transforming our world</a:t>
            </a:r>
            <a:r>
              <a:rPr lang="en-US"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 </a:t>
            </a:r>
            <a:r>
              <a:rPr lang="en-US" sz="19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The 2030 Agenda for Sustainable Development </a:t>
            </a:r>
            <a:r>
              <a:rPr lang="en-US" sz="19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recognizes the close link between human </a:t>
            </a:r>
            <a:r>
              <a:rPr lang="en-US" sz="1900" u="sng"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well-being, the health of natural systems and the presence of common challenges for all countries. </a:t>
            </a:r>
          </a:p>
        </p:txBody>
      </p:sp>
      <p:sp>
        <p:nvSpPr>
          <p:cNvPr id="8" name="CasellaDiTesto 7">
            <a:extLst>
              <a:ext uri="{FF2B5EF4-FFF2-40B4-BE49-F238E27FC236}">
                <a16:creationId xmlns:a16="http://schemas.microsoft.com/office/drawing/2014/main" id="{A4AC5E9D-AD7F-5997-066B-03471CC8008B}"/>
              </a:ext>
            </a:extLst>
          </p:cNvPr>
          <p:cNvSpPr txBox="1"/>
          <p:nvPr/>
        </p:nvSpPr>
        <p:spPr>
          <a:xfrm>
            <a:off x="6356033" y="2636452"/>
            <a:ext cx="2575530" cy="923330"/>
          </a:xfrm>
          <a:prstGeom prst="rect">
            <a:avLst/>
          </a:prstGeom>
          <a:noFill/>
        </p:spPr>
        <p:txBody>
          <a:bodyPr wrap="square">
            <a:spAutoFit/>
          </a:bodyPr>
          <a:lstStyle/>
          <a:p>
            <a:pPr>
              <a:lnSpc>
                <a:spcPct val="90000"/>
              </a:lnSpc>
            </a:pPr>
            <a:r>
              <a:rPr lang="en-US"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All </a:t>
            </a:r>
            <a:r>
              <a:rPr lang="en-US" sz="2000" b="1" dirty="0">
                <a:solidFill>
                  <a:srgbClr val="0000FF"/>
                </a:solidFill>
                <a:effectLst>
                  <a:outerShdw blurRad="38100" dist="38100" dir="2700000" algn="tl">
                    <a:srgbClr val="000000">
                      <a:alpha val="43137"/>
                    </a:srgbClr>
                  </a:outerShdw>
                </a:effectLst>
                <a:latin typeface="Arial Narrow" panose="020B0606020202030204" pitchFamily="34" charset="0"/>
              </a:rPr>
              <a:t>193 </a:t>
            </a:r>
            <a:r>
              <a:rPr lang="en-US"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United Nations member states have ratified the 2030 Agenda.</a:t>
            </a:r>
            <a:endParaRPr lang="it-IT"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12" name="CasellaDiTesto 11">
            <a:extLst>
              <a:ext uri="{FF2B5EF4-FFF2-40B4-BE49-F238E27FC236}">
                <a16:creationId xmlns:a16="http://schemas.microsoft.com/office/drawing/2014/main" id="{D37663CB-41E5-891A-2070-6182CAA3219E}"/>
              </a:ext>
            </a:extLst>
          </p:cNvPr>
          <p:cNvSpPr txBox="1"/>
          <p:nvPr/>
        </p:nvSpPr>
        <p:spPr>
          <a:xfrm>
            <a:off x="6416074" y="3795207"/>
            <a:ext cx="2575530" cy="2031325"/>
          </a:xfrm>
          <a:prstGeom prst="rect">
            <a:avLst/>
          </a:prstGeom>
          <a:noFill/>
        </p:spPr>
        <p:txBody>
          <a:bodyPr wrap="square">
            <a:spAutoFit/>
          </a:bodyPr>
          <a:lstStyle/>
          <a:p>
            <a:pPr>
              <a:lnSpc>
                <a:spcPct val="90000"/>
              </a:lnSpc>
            </a:pPr>
            <a:r>
              <a:rPr lang="en-US"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In particular, for the world of paper TISSUE PRODUCTS, the </a:t>
            </a:r>
            <a:r>
              <a:rPr lang="en-US" sz="2000" b="1" dirty="0">
                <a:solidFill>
                  <a:srgbClr val="0000FF"/>
                </a:solidFill>
                <a:effectLst>
                  <a:outerShdw blurRad="38100" dist="38100" dir="2700000" algn="tl">
                    <a:srgbClr val="000000">
                      <a:alpha val="43137"/>
                    </a:srgbClr>
                  </a:outerShdw>
                </a:effectLst>
                <a:latin typeface="Arial Narrow" panose="020B0606020202030204" pitchFamily="34" charset="0"/>
              </a:rPr>
              <a:t>sustainable development objectives </a:t>
            </a:r>
            <a:r>
              <a:rPr lang="en-US"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set out here on the side are identified as relevant</a:t>
            </a:r>
            <a:endParaRPr lang="it-IT" sz="2000"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endParaRPr>
          </a:p>
        </p:txBody>
      </p:sp>
      <p:cxnSp>
        <p:nvCxnSpPr>
          <p:cNvPr id="14" name="Connettore 2 13">
            <a:extLst>
              <a:ext uri="{FF2B5EF4-FFF2-40B4-BE49-F238E27FC236}">
                <a16:creationId xmlns:a16="http://schemas.microsoft.com/office/drawing/2014/main" id="{E19F0E6E-652D-E65A-6D99-A57098C62DC5}"/>
              </a:ext>
            </a:extLst>
          </p:cNvPr>
          <p:cNvCxnSpPr>
            <a:cxnSpLocks/>
          </p:cNvCxnSpPr>
          <p:nvPr/>
        </p:nvCxnSpPr>
        <p:spPr>
          <a:xfrm flipH="1" flipV="1">
            <a:off x="5436096" y="5326413"/>
            <a:ext cx="1745366" cy="795774"/>
          </a:xfrm>
          <a:prstGeom prst="straightConnector1">
            <a:avLst/>
          </a:prstGeom>
          <a:ln w="76200">
            <a:solidFill>
              <a:srgbClr val="0000FF"/>
            </a:solidFill>
            <a:tailEnd type="triangle"/>
          </a:ln>
        </p:spPr>
        <p:style>
          <a:lnRef idx="1">
            <a:schemeClr val="accent4"/>
          </a:lnRef>
          <a:fillRef idx="0">
            <a:schemeClr val="accent4"/>
          </a:fillRef>
          <a:effectRef idx="0">
            <a:schemeClr val="accent4"/>
          </a:effectRef>
          <a:fontRef idx="minor">
            <a:schemeClr val="tx1"/>
          </a:fontRef>
        </p:style>
      </p:cxnSp>
      <p:sp>
        <p:nvSpPr>
          <p:cNvPr id="19" name="Rettangolo 18">
            <a:extLst>
              <a:ext uri="{FF2B5EF4-FFF2-40B4-BE49-F238E27FC236}">
                <a16:creationId xmlns:a16="http://schemas.microsoft.com/office/drawing/2014/main" id="{208E5FAF-60EA-C1A6-5CAE-8515F6D3BA95}"/>
              </a:ext>
            </a:extLst>
          </p:cNvPr>
          <p:cNvSpPr/>
          <p:nvPr/>
        </p:nvSpPr>
        <p:spPr>
          <a:xfrm>
            <a:off x="2098760" y="3386700"/>
            <a:ext cx="935831" cy="92333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E5A5EC6C-6F18-DA89-E646-876DE4E6DE5F}"/>
              </a:ext>
            </a:extLst>
          </p:cNvPr>
          <p:cNvSpPr/>
          <p:nvPr/>
        </p:nvSpPr>
        <p:spPr>
          <a:xfrm>
            <a:off x="4970180" y="3399252"/>
            <a:ext cx="935831" cy="92333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DE319819-F204-4787-6BC0-B1C6400A5B1D}"/>
              </a:ext>
            </a:extLst>
          </p:cNvPr>
          <p:cNvSpPr/>
          <p:nvPr/>
        </p:nvSpPr>
        <p:spPr>
          <a:xfrm>
            <a:off x="1134468" y="4322804"/>
            <a:ext cx="935831" cy="92333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5A4CB965-E8B6-67F5-82F6-7CD033690A6D}"/>
              </a:ext>
            </a:extLst>
          </p:cNvPr>
          <p:cNvSpPr/>
          <p:nvPr/>
        </p:nvSpPr>
        <p:spPr>
          <a:xfrm>
            <a:off x="4966146" y="4318497"/>
            <a:ext cx="935831" cy="92333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7EB89DB8-4937-2671-1EC0-F39F49222392}"/>
              </a:ext>
            </a:extLst>
          </p:cNvPr>
          <p:cNvSpPr/>
          <p:nvPr/>
        </p:nvSpPr>
        <p:spPr>
          <a:xfrm>
            <a:off x="179630" y="5281249"/>
            <a:ext cx="935831" cy="92333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EC38AEA9-4294-D0E7-461F-2E0AC629840C}"/>
              </a:ext>
            </a:extLst>
          </p:cNvPr>
          <p:cNvSpPr/>
          <p:nvPr/>
        </p:nvSpPr>
        <p:spPr>
          <a:xfrm>
            <a:off x="2094055" y="5285303"/>
            <a:ext cx="935831" cy="92333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3">
            <a:extLst>
              <a:ext uri="{FF2B5EF4-FFF2-40B4-BE49-F238E27FC236}">
                <a16:creationId xmlns:a16="http://schemas.microsoft.com/office/drawing/2014/main" id="{46F4ECFC-FC0A-9C25-4BB1-FDD99FECA352}"/>
              </a:ext>
            </a:extLst>
          </p:cNvPr>
          <p:cNvSpPr>
            <a:spLocks noChangeArrowheads="1"/>
          </p:cNvSpPr>
          <p:nvPr/>
        </p:nvSpPr>
        <p:spPr bwMode="auto">
          <a:xfrm>
            <a:off x="-612576" y="402355"/>
            <a:ext cx="65" cy="46166"/>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300" b="0" i="0" u="none" strike="noStrike" cap="none" normalizeH="0" baseline="0" dirty="0">
              <a:ln>
                <a:noFill/>
              </a:ln>
              <a:solidFill>
                <a:schemeClr val="tx1"/>
              </a:solidFill>
              <a:effectLst/>
              <a:latin typeface="Arial" panose="020B0604020202020204" pitchFamily="34" charset="0"/>
            </a:endParaRPr>
          </a:p>
        </p:txBody>
      </p:sp>
      <p:sp>
        <p:nvSpPr>
          <p:cNvPr id="16" name="Rectangle 4">
            <a:extLst>
              <a:ext uri="{FF2B5EF4-FFF2-40B4-BE49-F238E27FC236}">
                <a16:creationId xmlns:a16="http://schemas.microsoft.com/office/drawing/2014/main" id="{11FDE654-F54A-D20D-E14B-7C564CCE164D}"/>
              </a:ext>
            </a:extLst>
          </p:cNvPr>
          <p:cNvSpPr>
            <a:spLocks noChangeArrowheads="1"/>
          </p:cNvSpPr>
          <p:nvPr/>
        </p:nvSpPr>
        <p:spPr bwMode="auto">
          <a:xfrm>
            <a:off x="152400" y="152400"/>
            <a:ext cx="9144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5" name="Rectangle 7">
            <a:extLst>
              <a:ext uri="{FF2B5EF4-FFF2-40B4-BE49-F238E27FC236}">
                <a16:creationId xmlns:a16="http://schemas.microsoft.com/office/drawing/2014/main" id="{A7E7EBAD-E09A-5671-9397-FD21CF114D44}"/>
              </a:ext>
            </a:extLst>
          </p:cNvPr>
          <p:cNvSpPr>
            <a:spLocks noChangeArrowheads="1"/>
          </p:cNvSpPr>
          <p:nvPr/>
        </p:nvSpPr>
        <p:spPr bwMode="auto">
          <a:xfrm>
            <a:off x="152400" y="152400"/>
            <a:ext cx="9144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4185074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CE227C5B-077E-40AA-B7F6-A55D9BDB4765}"/>
              </a:ext>
            </a:extLst>
          </p:cNvPr>
          <p:cNvGrpSpPr/>
          <p:nvPr/>
        </p:nvGrpSpPr>
        <p:grpSpPr>
          <a:xfrm>
            <a:off x="-8709" y="-11223"/>
            <a:ext cx="9155113" cy="793404"/>
            <a:chOff x="-8709" y="-11223"/>
            <a:chExt cx="9155113" cy="793404"/>
          </a:xfrm>
        </p:grpSpPr>
        <p:sp>
          <p:nvSpPr>
            <p:cNvPr id="4" name="Rectangle 12">
              <a:extLst>
                <a:ext uri="{FF2B5EF4-FFF2-40B4-BE49-F238E27FC236}">
                  <a16:creationId xmlns:a16="http://schemas.microsoft.com/office/drawing/2014/main" id="{4986451F-4C1F-8986-BABC-FDE67039BA08}"/>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5" name="Picture 3">
              <a:extLst>
                <a:ext uri="{FF2B5EF4-FFF2-40B4-BE49-F238E27FC236}">
                  <a16:creationId xmlns:a16="http://schemas.microsoft.com/office/drawing/2014/main" id="{E9BD0B0F-FBDA-B9C7-8959-B6A950A654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sp>
        <p:nvSpPr>
          <p:cNvPr id="15" name="Rectangle 4"/>
          <p:cNvSpPr>
            <a:spLocks noChangeArrowheads="1"/>
          </p:cNvSpPr>
          <p:nvPr/>
        </p:nvSpPr>
        <p:spPr bwMode="auto">
          <a:xfrm>
            <a:off x="82049" y="143750"/>
            <a:ext cx="7995152" cy="523220"/>
          </a:xfrm>
          <a:prstGeom prst="rect">
            <a:avLst/>
          </a:prstGeom>
          <a:noFill/>
          <a:ln w="9525">
            <a:noFill/>
            <a:miter lim="800000"/>
            <a:headEnd/>
            <a:tailEnd/>
          </a:ln>
          <a:effectLst/>
        </p:spPr>
        <p:txBody>
          <a:bodyPr wrap="square">
            <a:spAutoFit/>
          </a:bodyPr>
          <a:lstStyle/>
          <a:p>
            <a:pPr algn="ctr" eaLnBrk="1" fontAlgn="auto" hangingPunct="1">
              <a:spcBef>
                <a:spcPts val="0"/>
              </a:spcBef>
              <a:spcAft>
                <a:spcPts val="0"/>
              </a:spcAft>
              <a:defRPr/>
            </a:pP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Sustainable Development Goals relevant to Tissue </a:t>
            </a:r>
            <a:endPar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endParaRPr>
          </a:p>
        </p:txBody>
      </p:sp>
      <p:sp>
        <p:nvSpPr>
          <p:cNvPr id="10247"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34AE176-139D-4130-B5EE-C4E94528FD3C}" type="slidenum">
              <a:rPr lang="it-IT" altLang="it-IT" sz="1600" smtClean="0">
                <a:solidFill>
                  <a:schemeClr val="bg1"/>
                </a:solidFill>
              </a:rPr>
              <a:pPr>
                <a:spcBef>
                  <a:spcPct val="0"/>
                </a:spcBef>
                <a:buFontTx/>
                <a:buNone/>
              </a:pPr>
              <a:t>32</a:t>
            </a:fld>
            <a:endParaRPr lang="it-IT" altLang="it-IT" sz="1600">
              <a:solidFill>
                <a:schemeClr val="bg1"/>
              </a:solidFill>
            </a:endParaRPr>
          </a:p>
        </p:txBody>
      </p:sp>
      <p:sp>
        <p:nvSpPr>
          <p:cNvPr id="6" name="Segnaposto numero diapositiva 8">
            <a:extLst>
              <a:ext uri="{FF2B5EF4-FFF2-40B4-BE49-F238E27FC236}">
                <a16:creationId xmlns:a16="http://schemas.microsoft.com/office/drawing/2014/main" id="{416EBC44-AB73-489B-F71D-256254672967}"/>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32</a:t>
            </a:fld>
            <a:endParaRPr lang="it-IT" altLang="it-IT" sz="1600">
              <a:solidFill>
                <a:schemeClr val="bg1"/>
              </a:solidFill>
            </a:endParaRPr>
          </a:p>
        </p:txBody>
      </p:sp>
      <p:sp>
        <p:nvSpPr>
          <p:cNvPr id="7" name="Rectangle 12">
            <a:extLst>
              <a:ext uri="{FF2B5EF4-FFF2-40B4-BE49-F238E27FC236}">
                <a16:creationId xmlns:a16="http://schemas.microsoft.com/office/drawing/2014/main" id="{311197C1-AE05-8E30-47FE-F4F54D6D5F72}"/>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9" name="Picture 1">
            <a:extLst>
              <a:ext uri="{FF2B5EF4-FFF2-40B4-BE49-F238E27FC236}">
                <a16:creationId xmlns:a16="http://schemas.microsoft.com/office/drawing/2014/main" id="{CA0FFCC9-D0A4-55AC-BC16-476EA819BE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egnaposto numero diapositiva 1">
            <a:extLst>
              <a:ext uri="{FF2B5EF4-FFF2-40B4-BE49-F238E27FC236}">
                <a16:creationId xmlns:a16="http://schemas.microsoft.com/office/drawing/2014/main" id="{B0C68850-2598-53BD-B84E-F74FC624CF08}"/>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32</a:t>
            </a:fld>
            <a:endParaRPr lang="it-IT" dirty="0"/>
          </a:p>
        </p:txBody>
      </p:sp>
      <p:sp>
        <p:nvSpPr>
          <p:cNvPr id="11" name="CasellaDiTesto 10">
            <a:extLst>
              <a:ext uri="{FF2B5EF4-FFF2-40B4-BE49-F238E27FC236}">
                <a16:creationId xmlns:a16="http://schemas.microsoft.com/office/drawing/2014/main" id="{4AB17E5C-8407-3591-B1E2-12F66478B881}"/>
              </a:ext>
            </a:extLst>
          </p:cNvPr>
          <p:cNvSpPr txBox="1"/>
          <p:nvPr/>
        </p:nvSpPr>
        <p:spPr>
          <a:xfrm>
            <a:off x="124262" y="2304156"/>
            <a:ext cx="8912234" cy="3993401"/>
          </a:xfrm>
          <a:prstGeom prst="rect">
            <a:avLst/>
          </a:prstGeom>
          <a:noFill/>
        </p:spPr>
        <p:txBody>
          <a:bodyPr wrap="square">
            <a:spAutoFit/>
          </a:bodyPr>
          <a:lstStyle/>
          <a:p>
            <a:pPr>
              <a:lnSpc>
                <a:spcPct val="90000"/>
              </a:lnSpc>
              <a:spcBef>
                <a:spcPts val="300"/>
              </a:spcBef>
              <a:spcAft>
                <a:spcPts val="600"/>
              </a:spcAft>
            </a:pPr>
            <a:r>
              <a:rPr lang="it-IT" sz="2000" b="1" dirty="0">
                <a:solidFill>
                  <a:srgbClr val="0000FF"/>
                </a:solidFill>
                <a:effectLst>
                  <a:outerShdw blurRad="38100" dist="38100" dir="2700000" algn="tl">
                    <a:srgbClr val="000000">
                      <a:alpha val="43137"/>
                    </a:srgbClr>
                  </a:outerShdw>
                </a:effectLst>
                <a:latin typeface="Arial Narrow" panose="020B0606020202030204" pitchFamily="34" charset="0"/>
              </a:rPr>
              <a:t>3: Good health and </a:t>
            </a:r>
            <a:r>
              <a:rPr lang="it-IT" sz="2000" b="1" dirty="0" err="1">
                <a:solidFill>
                  <a:srgbClr val="0000FF"/>
                </a:solidFill>
                <a:effectLst>
                  <a:outerShdw blurRad="38100" dist="38100" dir="2700000" algn="tl">
                    <a:srgbClr val="000000">
                      <a:alpha val="43137"/>
                    </a:srgbClr>
                  </a:outerShdw>
                </a:effectLst>
                <a:latin typeface="Arial Narrow" panose="020B0606020202030204" pitchFamily="34" charset="0"/>
              </a:rPr>
              <a:t>well</a:t>
            </a:r>
            <a:r>
              <a:rPr lang="it-IT" sz="2000" b="1" dirty="0">
                <a:solidFill>
                  <a:srgbClr val="0000FF"/>
                </a:solidFill>
                <a:effectLst>
                  <a:outerShdw blurRad="38100" dist="38100" dir="2700000" algn="tl">
                    <a:srgbClr val="000000">
                      <a:alpha val="43137"/>
                    </a:srgbClr>
                  </a:outerShdw>
                </a:effectLst>
                <a:latin typeface="Arial Narrow" panose="020B0606020202030204" pitchFamily="34" charset="0"/>
              </a:rPr>
              <a:t>-being </a:t>
            </a: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Ensure healthy lives and promote well-being for all at all ages</a:t>
            </a:r>
            <a:endParaRPr lang="en-US" sz="2000" dirty="0"/>
          </a:p>
          <a:p>
            <a:pPr>
              <a:lnSpc>
                <a:spcPct val="90000"/>
              </a:lnSpc>
              <a:spcBef>
                <a:spcPts val="300"/>
              </a:spcBef>
              <a:spcAft>
                <a:spcPts val="600"/>
              </a:spcAft>
            </a:pPr>
            <a:r>
              <a:rPr lang="it-IT" sz="2000" b="1" dirty="0">
                <a:solidFill>
                  <a:srgbClr val="0000FF"/>
                </a:solidFill>
                <a:effectLst>
                  <a:outerShdw blurRad="38100" dist="38100" dir="2700000" algn="tl">
                    <a:srgbClr val="000000">
                      <a:alpha val="43137"/>
                    </a:srgbClr>
                  </a:outerShdw>
                </a:effectLst>
                <a:latin typeface="Arial Narrow" panose="020B0606020202030204" pitchFamily="34" charset="0"/>
              </a:rPr>
              <a:t>6: Clean water and </a:t>
            </a:r>
            <a:r>
              <a:rPr lang="it-IT" sz="2000" b="1" dirty="0" err="1">
                <a:solidFill>
                  <a:srgbClr val="0000FF"/>
                </a:solidFill>
                <a:effectLst>
                  <a:outerShdw blurRad="38100" dist="38100" dir="2700000" algn="tl">
                    <a:srgbClr val="000000">
                      <a:alpha val="43137"/>
                    </a:srgbClr>
                  </a:outerShdw>
                </a:effectLst>
                <a:latin typeface="Arial Narrow" panose="020B0606020202030204" pitchFamily="34" charset="0"/>
              </a:rPr>
              <a:t>sanitation</a:t>
            </a:r>
            <a:r>
              <a:rPr lang="it-IT" sz="2000" b="1" dirty="0">
                <a:solidFill>
                  <a:srgbClr val="0000FF"/>
                </a:solidFill>
                <a:effectLst>
                  <a:outerShdw blurRad="38100" dist="38100" dir="2700000" algn="tl">
                    <a:srgbClr val="000000">
                      <a:alpha val="43137"/>
                    </a:srgbClr>
                  </a:outerShdw>
                </a:effectLst>
                <a:latin typeface="Arial Narrow" panose="020B0606020202030204" pitchFamily="34" charset="0"/>
              </a:rPr>
              <a:t>  </a:t>
            </a: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Ensure availability and sustainable management of water </a:t>
            </a:r>
            <a:b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     and sanitation for all</a:t>
            </a:r>
            <a:endParaRPr lang="it-IT"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endParaRPr>
          </a:p>
          <a:p>
            <a:pPr>
              <a:lnSpc>
                <a:spcPct val="90000"/>
              </a:lnSpc>
              <a:spcBef>
                <a:spcPts val="300"/>
              </a:spcBef>
              <a:spcAft>
                <a:spcPts val="600"/>
              </a:spcAft>
            </a:pPr>
            <a:r>
              <a:rPr lang="it-IT" sz="2000" b="1" dirty="0">
                <a:solidFill>
                  <a:srgbClr val="0000FF"/>
                </a:solidFill>
                <a:effectLst>
                  <a:outerShdw blurRad="38100" dist="38100" dir="2700000" algn="tl">
                    <a:srgbClr val="000000">
                      <a:alpha val="43137"/>
                    </a:srgbClr>
                  </a:outerShdw>
                </a:effectLst>
                <a:latin typeface="Arial Narrow" panose="020B0606020202030204" pitchFamily="34" charset="0"/>
              </a:rPr>
              <a:t>8: </a:t>
            </a:r>
            <a:r>
              <a:rPr lang="en-US" sz="2000" b="1" dirty="0">
                <a:solidFill>
                  <a:srgbClr val="0000FF"/>
                </a:solidFill>
                <a:effectLst>
                  <a:outerShdw blurRad="38100" dist="38100" dir="2700000" algn="tl">
                    <a:srgbClr val="000000">
                      <a:alpha val="43137"/>
                    </a:srgbClr>
                  </a:outerShdw>
                </a:effectLst>
                <a:latin typeface="Arial Narrow" panose="020B0606020202030204" pitchFamily="34" charset="0"/>
              </a:rPr>
              <a:t>Decent work and economic growth  </a:t>
            </a: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Promote sustained, inclusive and sustainable</a:t>
            </a:r>
            <a:b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     economic growth, full and productive employment and decent work for all</a:t>
            </a:r>
          </a:p>
          <a:p>
            <a:pPr>
              <a:lnSpc>
                <a:spcPct val="90000"/>
              </a:lnSpc>
              <a:spcBef>
                <a:spcPts val="300"/>
              </a:spcBef>
              <a:spcAft>
                <a:spcPts val="600"/>
              </a:spcAft>
            </a:pPr>
            <a:r>
              <a:rPr lang="it-IT" sz="2000" b="1" dirty="0">
                <a:solidFill>
                  <a:srgbClr val="0000FF"/>
                </a:solidFill>
                <a:effectLst>
                  <a:outerShdw blurRad="38100" dist="38100" dir="2700000" algn="tl">
                    <a:srgbClr val="000000">
                      <a:alpha val="43137"/>
                    </a:srgbClr>
                  </a:outerShdw>
                </a:effectLst>
                <a:latin typeface="Arial Narrow" panose="020B0606020202030204" pitchFamily="34" charset="0"/>
              </a:rPr>
              <a:t>12: Responsible consumption and production  </a:t>
            </a: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Ensure sustainable consumption </a:t>
            </a:r>
            <a:b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      and production patterns</a:t>
            </a:r>
            <a:endParaRPr lang="it-IT"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endParaRPr>
          </a:p>
          <a:p>
            <a:pPr>
              <a:lnSpc>
                <a:spcPct val="90000"/>
              </a:lnSpc>
              <a:spcBef>
                <a:spcPts val="300"/>
              </a:spcBef>
              <a:spcAft>
                <a:spcPts val="600"/>
              </a:spcAft>
            </a:pPr>
            <a:r>
              <a:rPr lang="it-IT" sz="2000" b="1" dirty="0">
                <a:solidFill>
                  <a:srgbClr val="0000FF"/>
                </a:solidFill>
                <a:effectLst>
                  <a:outerShdw blurRad="38100" dist="38100" dir="2700000" algn="tl">
                    <a:srgbClr val="000000">
                      <a:alpha val="43137"/>
                    </a:srgbClr>
                  </a:outerShdw>
                </a:effectLst>
                <a:latin typeface="Arial Narrow" panose="020B0606020202030204" pitchFamily="34" charset="0"/>
              </a:rPr>
              <a:t>13: </a:t>
            </a:r>
            <a:r>
              <a:rPr lang="it-IT" sz="2000" b="1" dirty="0" err="1">
                <a:solidFill>
                  <a:srgbClr val="0000FF"/>
                </a:solidFill>
                <a:effectLst>
                  <a:outerShdw blurRad="38100" dist="38100" dir="2700000" algn="tl">
                    <a:srgbClr val="000000">
                      <a:alpha val="43137"/>
                    </a:srgbClr>
                  </a:outerShdw>
                </a:effectLst>
                <a:latin typeface="Arial Narrow" panose="020B0606020202030204" pitchFamily="34" charset="0"/>
              </a:rPr>
              <a:t>Climate</a:t>
            </a:r>
            <a:r>
              <a:rPr lang="it-IT" sz="2000" b="1" dirty="0">
                <a:solidFill>
                  <a:srgbClr val="0000FF"/>
                </a:solidFill>
                <a:effectLst>
                  <a:outerShdw blurRad="38100" dist="38100" dir="2700000" algn="tl">
                    <a:srgbClr val="000000">
                      <a:alpha val="43137"/>
                    </a:srgbClr>
                  </a:outerShdw>
                </a:effectLst>
                <a:latin typeface="Arial Narrow" panose="020B0606020202030204" pitchFamily="34" charset="0"/>
              </a:rPr>
              <a:t> action   </a:t>
            </a:r>
            <a:r>
              <a:rPr lang="it-IT"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T</a:t>
            </a:r>
            <a:r>
              <a:rPr lang="en-US" sz="2000" i="1" dirty="0" err="1">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ake</a:t>
            </a: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 urgent action to combat </a:t>
            </a: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hlinkClick r:id="rId5" tooltip="Climate change">
                  <a:extLst>
                    <a:ext uri="{A12FA001-AC4F-418D-AE19-62706E023703}">
                      <ahyp:hlinkClr xmlns:ahyp="http://schemas.microsoft.com/office/drawing/2018/hyperlinkcolor" val="tx"/>
                    </a:ext>
                  </a:extLst>
                </a:hlinkClick>
              </a:rPr>
              <a:t>climate change</a:t>
            </a: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 and its impacts </a:t>
            </a:r>
            <a:b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      by regulating emissions and promoting developments in renewable energy</a:t>
            </a:r>
            <a:endParaRPr lang="it-IT"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endParaRPr>
          </a:p>
          <a:p>
            <a:pPr>
              <a:lnSpc>
                <a:spcPct val="90000"/>
              </a:lnSpc>
              <a:spcBef>
                <a:spcPts val="300"/>
              </a:spcBef>
              <a:spcAft>
                <a:spcPts val="600"/>
              </a:spcAft>
            </a:pPr>
            <a:r>
              <a:rPr lang="it-IT" sz="2000" b="1" dirty="0">
                <a:solidFill>
                  <a:srgbClr val="0000FF"/>
                </a:solidFill>
                <a:effectLst>
                  <a:outerShdw blurRad="38100" dist="38100" dir="2700000" algn="tl">
                    <a:srgbClr val="000000">
                      <a:alpha val="43137"/>
                    </a:srgbClr>
                  </a:outerShdw>
                </a:effectLst>
                <a:latin typeface="Arial Narrow" panose="020B0606020202030204" pitchFamily="34" charset="0"/>
              </a:rPr>
              <a:t>15: Life on </a:t>
            </a:r>
            <a:r>
              <a:rPr lang="it-IT" sz="2000" b="1" dirty="0" err="1">
                <a:solidFill>
                  <a:srgbClr val="0000FF"/>
                </a:solidFill>
                <a:effectLst>
                  <a:outerShdw blurRad="38100" dist="38100" dir="2700000" algn="tl">
                    <a:srgbClr val="000000">
                      <a:alpha val="43137"/>
                    </a:srgbClr>
                  </a:outerShdw>
                </a:effectLst>
                <a:latin typeface="Arial Narrow" panose="020B0606020202030204" pitchFamily="34" charset="0"/>
              </a:rPr>
              <a:t>land</a:t>
            </a:r>
            <a:r>
              <a:rPr lang="it-IT" sz="2000" b="1" dirty="0">
                <a:solidFill>
                  <a:srgbClr val="0000FF"/>
                </a:solidFill>
                <a:effectLst>
                  <a:outerShdw blurRad="38100" dist="38100" dir="2700000" algn="tl">
                    <a:srgbClr val="000000">
                      <a:alpha val="43137"/>
                    </a:srgbClr>
                  </a:outerShdw>
                </a:effectLst>
                <a:latin typeface="Arial Narrow" panose="020B0606020202030204" pitchFamily="34" charset="0"/>
              </a:rPr>
              <a:t>  </a:t>
            </a: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Protect, restore and promote sustainable use of terrestrial </a:t>
            </a: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hlinkClick r:id="rId6" tooltip="Ecosystem">
                  <a:extLst>
                    <a:ext uri="{A12FA001-AC4F-418D-AE19-62706E023703}">
                      <ahyp:hlinkClr xmlns:ahyp="http://schemas.microsoft.com/office/drawing/2018/hyperlinkcolor" val="tx"/>
                    </a:ext>
                  </a:extLst>
                </a:hlinkClick>
              </a:rPr>
              <a:t>ecosystems</a:t>
            </a: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a:t>
            </a:r>
            <a:b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      sustainably manage forests, combat desertification, and halt and reverse land </a:t>
            </a: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hlinkClick r:id="rId7" tooltip="Environmental degradation">
                  <a:extLst>
                    <a:ext uri="{A12FA001-AC4F-418D-AE19-62706E023703}">
                      <ahyp:hlinkClr xmlns:ahyp="http://schemas.microsoft.com/office/drawing/2018/hyperlinkcolor" val="tx"/>
                    </a:ext>
                  </a:extLst>
                </a:hlinkClick>
              </a:rPr>
              <a:t>degradation</a:t>
            </a: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 </a:t>
            </a:r>
            <a:b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b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rPr>
              <a:t>      and halt </a:t>
            </a:r>
            <a:r>
              <a:rPr lang="en-US"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hlinkClick r:id="rId8">
                  <a:extLst>
                    <a:ext uri="{A12FA001-AC4F-418D-AE19-62706E023703}">
                      <ahyp:hlinkClr xmlns:ahyp="http://schemas.microsoft.com/office/drawing/2018/hyperlinkcolor" val="tx"/>
                    </a:ext>
                  </a:extLst>
                </a:hlinkClick>
              </a:rPr>
              <a:t>biodiversity loss</a:t>
            </a:r>
            <a:endParaRPr lang="it-IT" sz="2000" i="1" dirty="0">
              <a:solidFill>
                <a:schemeClr val="tx2">
                  <a:lumMod val="60000"/>
                  <a:lumOff val="40000"/>
                </a:schemeClr>
              </a:solidFill>
              <a:effectLst>
                <a:outerShdw blurRad="38100" dist="38100" dir="2700000" algn="tl">
                  <a:srgbClr val="000000">
                    <a:alpha val="43137"/>
                  </a:srgbClr>
                </a:outerShdw>
              </a:effectLst>
              <a:latin typeface="Arial Narrow" panose="020B0606020202030204" pitchFamily="34" charset="0"/>
            </a:endParaRPr>
          </a:p>
        </p:txBody>
      </p:sp>
      <p:pic>
        <p:nvPicPr>
          <p:cNvPr id="8" name="Immagine 7">
            <a:extLst>
              <a:ext uri="{FF2B5EF4-FFF2-40B4-BE49-F238E27FC236}">
                <a16:creationId xmlns:a16="http://schemas.microsoft.com/office/drawing/2014/main" id="{A85DFB69-EEE0-CD82-150E-F6374A884367}"/>
              </a:ext>
            </a:extLst>
          </p:cNvPr>
          <p:cNvPicPr>
            <a:picLocks noChangeAspect="1"/>
          </p:cNvPicPr>
          <p:nvPr/>
        </p:nvPicPr>
        <p:blipFill>
          <a:blip r:embed="rId9"/>
          <a:stretch>
            <a:fillRect/>
          </a:stretch>
        </p:blipFill>
        <p:spPr>
          <a:xfrm>
            <a:off x="169631" y="880124"/>
            <a:ext cx="1342857" cy="1342857"/>
          </a:xfrm>
          <a:prstGeom prst="rect">
            <a:avLst/>
          </a:prstGeom>
        </p:spPr>
      </p:pic>
      <p:pic>
        <p:nvPicPr>
          <p:cNvPr id="14" name="Immagine 13">
            <a:extLst>
              <a:ext uri="{FF2B5EF4-FFF2-40B4-BE49-F238E27FC236}">
                <a16:creationId xmlns:a16="http://schemas.microsoft.com/office/drawing/2014/main" id="{EBC90000-668C-2B9F-5525-EEB2863CF7EC}"/>
              </a:ext>
            </a:extLst>
          </p:cNvPr>
          <p:cNvPicPr>
            <a:picLocks noChangeAspect="1"/>
          </p:cNvPicPr>
          <p:nvPr/>
        </p:nvPicPr>
        <p:blipFill>
          <a:blip r:embed="rId10"/>
          <a:stretch>
            <a:fillRect/>
          </a:stretch>
        </p:blipFill>
        <p:spPr>
          <a:xfrm>
            <a:off x="1598999" y="857454"/>
            <a:ext cx="1371429" cy="1371429"/>
          </a:xfrm>
          <a:prstGeom prst="rect">
            <a:avLst/>
          </a:prstGeom>
        </p:spPr>
      </p:pic>
      <p:pic>
        <p:nvPicPr>
          <p:cNvPr id="19" name="Immagine 18">
            <a:extLst>
              <a:ext uri="{FF2B5EF4-FFF2-40B4-BE49-F238E27FC236}">
                <a16:creationId xmlns:a16="http://schemas.microsoft.com/office/drawing/2014/main" id="{386726C8-58BD-A5F4-2A47-C126CE54A38F}"/>
              </a:ext>
            </a:extLst>
          </p:cNvPr>
          <p:cNvPicPr>
            <a:picLocks noChangeAspect="1"/>
          </p:cNvPicPr>
          <p:nvPr/>
        </p:nvPicPr>
        <p:blipFill>
          <a:blip r:embed="rId11"/>
          <a:stretch>
            <a:fillRect/>
          </a:stretch>
        </p:blipFill>
        <p:spPr>
          <a:xfrm>
            <a:off x="3025615" y="852692"/>
            <a:ext cx="1409524" cy="1380952"/>
          </a:xfrm>
          <a:prstGeom prst="rect">
            <a:avLst/>
          </a:prstGeom>
        </p:spPr>
      </p:pic>
      <p:pic>
        <p:nvPicPr>
          <p:cNvPr id="23" name="Immagine 22">
            <a:extLst>
              <a:ext uri="{FF2B5EF4-FFF2-40B4-BE49-F238E27FC236}">
                <a16:creationId xmlns:a16="http://schemas.microsoft.com/office/drawing/2014/main" id="{E10E35E3-ECB0-869D-D206-C806189CCEB2}"/>
              </a:ext>
            </a:extLst>
          </p:cNvPr>
          <p:cNvPicPr>
            <a:picLocks noChangeAspect="1"/>
          </p:cNvPicPr>
          <p:nvPr/>
        </p:nvPicPr>
        <p:blipFill>
          <a:blip r:embed="rId12"/>
          <a:stretch>
            <a:fillRect/>
          </a:stretch>
        </p:blipFill>
        <p:spPr>
          <a:xfrm>
            <a:off x="4548266" y="848782"/>
            <a:ext cx="1400000" cy="1380952"/>
          </a:xfrm>
          <a:prstGeom prst="rect">
            <a:avLst/>
          </a:prstGeom>
        </p:spPr>
      </p:pic>
      <p:pic>
        <p:nvPicPr>
          <p:cNvPr id="26" name="Immagine 25">
            <a:extLst>
              <a:ext uri="{FF2B5EF4-FFF2-40B4-BE49-F238E27FC236}">
                <a16:creationId xmlns:a16="http://schemas.microsoft.com/office/drawing/2014/main" id="{35C1B511-CDDA-AA84-C7F2-22F4E655400C}"/>
              </a:ext>
            </a:extLst>
          </p:cNvPr>
          <p:cNvPicPr>
            <a:picLocks noChangeAspect="1"/>
          </p:cNvPicPr>
          <p:nvPr/>
        </p:nvPicPr>
        <p:blipFill>
          <a:blip r:embed="rId13"/>
          <a:stretch>
            <a:fillRect/>
          </a:stretch>
        </p:blipFill>
        <p:spPr>
          <a:xfrm>
            <a:off x="5948266" y="826805"/>
            <a:ext cx="1409524" cy="1390476"/>
          </a:xfrm>
          <a:prstGeom prst="rect">
            <a:avLst/>
          </a:prstGeom>
        </p:spPr>
      </p:pic>
      <p:pic>
        <p:nvPicPr>
          <p:cNvPr id="28" name="Immagine 27">
            <a:extLst>
              <a:ext uri="{FF2B5EF4-FFF2-40B4-BE49-F238E27FC236}">
                <a16:creationId xmlns:a16="http://schemas.microsoft.com/office/drawing/2014/main" id="{3AC4DA52-691F-6A94-8DB6-349243A3A16C}"/>
              </a:ext>
            </a:extLst>
          </p:cNvPr>
          <p:cNvPicPr>
            <a:picLocks noChangeAspect="1"/>
          </p:cNvPicPr>
          <p:nvPr/>
        </p:nvPicPr>
        <p:blipFill>
          <a:blip r:embed="rId14"/>
          <a:stretch>
            <a:fillRect/>
          </a:stretch>
        </p:blipFill>
        <p:spPr>
          <a:xfrm>
            <a:off x="7513445" y="862624"/>
            <a:ext cx="1400000" cy="1409524"/>
          </a:xfrm>
          <a:prstGeom prst="rect">
            <a:avLst/>
          </a:prstGeom>
        </p:spPr>
      </p:pic>
    </p:spTree>
    <p:extLst>
      <p:ext uri="{BB962C8B-B14F-4D97-AF65-F5344CB8AC3E}">
        <p14:creationId xmlns:p14="http://schemas.microsoft.com/office/powerpoint/2010/main" val="217180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35DC532F-C926-E31C-B30C-3D81C008F7C3}"/>
              </a:ext>
            </a:extLst>
          </p:cNvPr>
          <p:cNvSpPr>
            <a:spLocks noGrp="1"/>
          </p:cNvSpPr>
          <p:nvPr>
            <p:ph type="sldNum" sz="quarter" idx="12"/>
          </p:nvPr>
        </p:nvSpPr>
        <p:spPr/>
        <p:txBody>
          <a:bodyPr/>
          <a:lstStyle/>
          <a:p>
            <a:pPr>
              <a:defRPr/>
            </a:pPr>
            <a:fld id="{FDF65AAF-C0DA-4329-A852-0EDF5DD7283D}" type="slidenum">
              <a:rPr lang="it-IT" altLang="it-IT" smtClean="0"/>
              <a:pPr>
                <a:defRPr/>
              </a:pPr>
              <a:t>33</a:t>
            </a:fld>
            <a:endParaRPr lang="it-IT" altLang="it-IT"/>
          </a:p>
        </p:txBody>
      </p:sp>
      <p:pic>
        <p:nvPicPr>
          <p:cNvPr id="6" name="Immagine 5">
            <a:extLst>
              <a:ext uri="{FF2B5EF4-FFF2-40B4-BE49-F238E27FC236}">
                <a16:creationId xmlns:a16="http://schemas.microsoft.com/office/drawing/2014/main" id="{9CFD7ACB-73C6-EDBE-3684-196A034A8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871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6" name="Immagine 10245">
            <a:extLst>
              <a:ext uri="{FF2B5EF4-FFF2-40B4-BE49-F238E27FC236}">
                <a16:creationId xmlns:a16="http://schemas.microsoft.com/office/drawing/2014/main" id="{1B66B5CB-2D55-A703-063B-FAC5BC00C5EF}"/>
              </a:ext>
            </a:extLst>
          </p:cNvPr>
          <p:cNvPicPr>
            <a:picLocks noChangeAspect="1"/>
          </p:cNvPicPr>
          <p:nvPr/>
        </p:nvPicPr>
        <p:blipFill>
          <a:blip r:embed="rId3"/>
          <a:stretch>
            <a:fillRect/>
          </a:stretch>
        </p:blipFill>
        <p:spPr>
          <a:xfrm>
            <a:off x="4788022" y="3690528"/>
            <a:ext cx="4188840" cy="2645604"/>
          </a:xfrm>
          <a:prstGeom prst="rect">
            <a:avLst/>
          </a:prstGeom>
        </p:spPr>
      </p:pic>
      <p:pic>
        <p:nvPicPr>
          <p:cNvPr id="10244" name="Immagine 10243">
            <a:extLst>
              <a:ext uri="{FF2B5EF4-FFF2-40B4-BE49-F238E27FC236}">
                <a16:creationId xmlns:a16="http://schemas.microsoft.com/office/drawing/2014/main" id="{966D6C43-EC5B-85EC-1DCC-ABF62F455A21}"/>
              </a:ext>
            </a:extLst>
          </p:cNvPr>
          <p:cNvPicPr>
            <a:picLocks noChangeAspect="1"/>
          </p:cNvPicPr>
          <p:nvPr/>
        </p:nvPicPr>
        <p:blipFill>
          <a:blip r:embed="rId4"/>
          <a:stretch>
            <a:fillRect/>
          </a:stretch>
        </p:blipFill>
        <p:spPr>
          <a:xfrm>
            <a:off x="2005279" y="906565"/>
            <a:ext cx="2340248" cy="2541654"/>
          </a:xfrm>
          <a:prstGeom prst="rect">
            <a:avLst/>
          </a:prstGeom>
        </p:spPr>
      </p:pic>
      <p:pic>
        <p:nvPicPr>
          <p:cNvPr id="10242" name="Immagine 10241">
            <a:extLst>
              <a:ext uri="{FF2B5EF4-FFF2-40B4-BE49-F238E27FC236}">
                <a16:creationId xmlns:a16="http://schemas.microsoft.com/office/drawing/2014/main" id="{3A973047-8E6A-6D5C-6B13-42EF6FA7DFEB}"/>
              </a:ext>
            </a:extLst>
          </p:cNvPr>
          <p:cNvPicPr>
            <a:picLocks noChangeAspect="1"/>
          </p:cNvPicPr>
          <p:nvPr/>
        </p:nvPicPr>
        <p:blipFill>
          <a:blip r:embed="rId5"/>
          <a:stretch>
            <a:fillRect/>
          </a:stretch>
        </p:blipFill>
        <p:spPr>
          <a:xfrm>
            <a:off x="241072" y="906565"/>
            <a:ext cx="2420426" cy="2541654"/>
          </a:xfrm>
          <a:prstGeom prst="rect">
            <a:avLst/>
          </a:prstGeom>
        </p:spPr>
      </p:pic>
      <p:pic>
        <p:nvPicPr>
          <p:cNvPr id="30" name="Immagine 29">
            <a:extLst>
              <a:ext uri="{FF2B5EF4-FFF2-40B4-BE49-F238E27FC236}">
                <a16:creationId xmlns:a16="http://schemas.microsoft.com/office/drawing/2014/main" id="{58BEEABB-76AE-2D8F-0E0E-310AFAF0CFD3}"/>
              </a:ext>
            </a:extLst>
          </p:cNvPr>
          <p:cNvPicPr>
            <a:picLocks noChangeAspect="1"/>
          </p:cNvPicPr>
          <p:nvPr/>
        </p:nvPicPr>
        <p:blipFill>
          <a:blip r:embed="rId6"/>
          <a:stretch>
            <a:fillRect/>
          </a:stretch>
        </p:blipFill>
        <p:spPr>
          <a:xfrm>
            <a:off x="393320" y="3688162"/>
            <a:ext cx="3818643" cy="2673288"/>
          </a:xfrm>
          <a:prstGeom prst="rect">
            <a:avLst/>
          </a:prstGeom>
        </p:spPr>
      </p:pic>
      <p:pic>
        <p:nvPicPr>
          <p:cNvPr id="28" name="Immagine 27">
            <a:extLst>
              <a:ext uri="{FF2B5EF4-FFF2-40B4-BE49-F238E27FC236}">
                <a16:creationId xmlns:a16="http://schemas.microsoft.com/office/drawing/2014/main" id="{6DED68EC-303C-5A01-8D43-EB00783556F0}"/>
              </a:ext>
            </a:extLst>
          </p:cNvPr>
          <p:cNvPicPr>
            <a:picLocks noChangeAspect="1"/>
          </p:cNvPicPr>
          <p:nvPr/>
        </p:nvPicPr>
        <p:blipFill>
          <a:blip r:embed="rId7"/>
          <a:stretch>
            <a:fillRect/>
          </a:stretch>
        </p:blipFill>
        <p:spPr>
          <a:xfrm>
            <a:off x="4624978" y="789248"/>
            <a:ext cx="4267502" cy="2673288"/>
          </a:xfrm>
          <a:prstGeom prst="rect">
            <a:avLst/>
          </a:prstGeom>
        </p:spPr>
      </p:pic>
      <p:grpSp>
        <p:nvGrpSpPr>
          <p:cNvPr id="2" name="Gruppo 1">
            <a:extLst>
              <a:ext uri="{FF2B5EF4-FFF2-40B4-BE49-F238E27FC236}">
                <a16:creationId xmlns:a16="http://schemas.microsoft.com/office/drawing/2014/main" id="{CE227C5B-077E-40AA-B7F6-A55D9BDB4765}"/>
              </a:ext>
            </a:extLst>
          </p:cNvPr>
          <p:cNvGrpSpPr/>
          <p:nvPr/>
        </p:nvGrpSpPr>
        <p:grpSpPr>
          <a:xfrm>
            <a:off x="-8709" y="-27384"/>
            <a:ext cx="9155113" cy="793404"/>
            <a:chOff x="-8709" y="-11223"/>
            <a:chExt cx="9155113" cy="793404"/>
          </a:xfrm>
        </p:grpSpPr>
        <p:sp>
          <p:nvSpPr>
            <p:cNvPr id="4" name="Rectangle 12">
              <a:extLst>
                <a:ext uri="{FF2B5EF4-FFF2-40B4-BE49-F238E27FC236}">
                  <a16:creationId xmlns:a16="http://schemas.microsoft.com/office/drawing/2014/main" id="{4986451F-4C1F-8986-BABC-FDE67039BA08}"/>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5" name="Picture 3">
              <a:extLst>
                <a:ext uri="{FF2B5EF4-FFF2-40B4-BE49-F238E27FC236}">
                  <a16:creationId xmlns:a16="http://schemas.microsoft.com/office/drawing/2014/main" id="{E9BD0B0F-FBDA-B9C7-8959-B6A950A6549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grpSp>
      <p:sp>
        <p:nvSpPr>
          <p:cNvPr id="15" name="Rectangle 4"/>
          <p:cNvSpPr>
            <a:spLocks noChangeArrowheads="1"/>
          </p:cNvSpPr>
          <p:nvPr/>
        </p:nvSpPr>
        <p:spPr bwMode="auto">
          <a:xfrm>
            <a:off x="117952" y="-48720"/>
            <a:ext cx="7995152" cy="824841"/>
          </a:xfrm>
          <a:prstGeom prst="rect">
            <a:avLst/>
          </a:prstGeom>
          <a:noFill/>
          <a:ln w="9525">
            <a:noFill/>
            <a:miter lim="800000"/>
            <a:headEnd/>
            <a:tailEnd/>
          </a:ln>
          <a:effectLst/>
        </p:spPr>
        <p:txBody>
          <a:bodyPr wrap="square">
            <a:spAutoFit/>
          </a:bodyPr>
          <a:lstStyle/>
          <a:p>
            <a:pPr algn="ctr" eaLnBrk="1" fontAlgn="auto" hangingPunct="1">
              <a:lnSpc>
                <a:spcPct val="85000"/>
              </a:lnSpc>
              <a:spcBef>
                <a:spcPts val="0"/>
              </a:spcBef>
              <a:spcAft>
                <a:spcPts val="0"/>
              </a:spcAft>
              <a:defRPr/>
            </a:pP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The four essential chapters of sustainability: </a:t>
            </a:r>
            <a:b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br>
            <a:r>
              <a:rPr lang="en-US" sz="2800" b="1" dirty="0">
                <a:solidFill>
                  <a:srgbClr val="FF0000"/>
                </a:solidFill>
                <a:effectLst>
                  <a:outerShdw blurRad="38100" dist="38100" dir="2700000" algn="tl">
                    <a:srgbClr val="000000">
                      <a:alpha val="43137"/>
                    </a:srgbClr>
                  </a:outerShdw>
                </a:effectLst>
                <a:highlight>
                  <a:srgbClr val="FFFF00"/>
                </a:highlight>
                <a:latin typeface="Arial Narrow" panose="020B0606020202030204" pitchFamily="34" charset="0"/>
              </a:rPr>
              <a:t>these texts are the main guide for your Cartoons</a:t>
            </a:r>
            <a:endParaRPr lang="it-IT" b="1" dirty="0">
              <a:solidFill>
                <a:srgbClr val="FF0000"/>
              </a:solidFill>
              <a:effectLst>
                <a:outerShdw blurRad="38100" dist="38100" dir="2700000" algn="tl">
                  <a:srgbClr val="000000">
                    <a:alpha val="43137"/>
                  </a:srgbClr>
                </a:outerShdw>
              </a:effectLst>
              <a:highlight>
                <a:srgbClr val="FFFF00"/>
              </a:highlight>
              <a:latin typeface="Arial Narrow" panose="020B0606020202030204" pitchFamily="34" charset="0"/>
            </a:endParaRPr>
          </a:p>
        </p:txBody>
      </p:sp>
      <p:sp>
        <p:nvSpPr>
          <p:cNvPr id="10247"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34AE176-139D-4130-B5EE-C4E94528FD3C}" type="slidenum">
              <a:rPr lang="it-IT" altLang="it-IT" sz="1600" smtClean="0">
                <a:solidFill>
                  <a:schemeClr val="bg1"/>
                </a:solidFill>
              </a:rPr>
              <a:pPr>
                <a:spcBef>
                  <a:spcPct val="0"/>
                </a:spcBef>
                <a:buFontTx/>
                <a:buNone/>
              </a:pPr>
              <a:t>34</a:t>
            </a:fld>
            <a:endParaRPr lang="it-IT" altLang="it-IT" sz="1600">
              <a:solidFill>
                <a:schemeClr val="bg1"/>
              </a:solidFill>
            </a:endParaRPr>
          </a:p>
        </p:txBody>
      </p:sp>
      <p:sp>
        <p:nvSpPr>
          <p:cNvPr id="6" name="Segnaposto numero diapositiva 8">
            <a:extLst>
              <a:ext uri="{FF2B5EF4-FFF2-40B4-BE49-F238E27FC236}">
                <a16:creationId xmlns:a16="http://schemas.microsoft.com/office/drawing/2014/main" id="{416EBC44-AB73-489B-F71D-256254672967}"/>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34</a:t>
            </a:fld>
            <a:endParaRPr lang="it-IT" altLang="it-IT" sz="1600">
              <a:solidFill>
                <a:schemeClr val="bg1"/>
              </a:solidFill>
            </a:endParaRPr>
          </a:p>
        </p:txBody>
      </p:sp>
      <p:sp>
        <p:nvSpPr>
          <p:cNvPr id="7" name="Rectangle 12">
            <a:extLst>
              <a:ext uri="{FF2B5EF4-FFF2-40B4-BE49-F238E27FC236}">
                <a16:creationId xmlns:a16="http://schemas.microsoft.com/office/drawing/2014/main" id="{311197C1-AE05-8E30-47FE-F4F54D6D5F72}"/>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9" name="Picture 1">
            <a:extLst>
              <a:ext uri="{FF2B5EF4-FFF2-40B4-BE49-F238E27FC236}">
                <a16:creationId xmlns:a16="http://schemas.microsoft.com/office/drawing/2014/main" id="{CA0FFCC9-D0A4-55AC-BC16-476EA819BE7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egnaposto numero diapositiva 1">
            <a:extLst>
              <a:ext uri="{FF2B5EF4-FFF2-40B4-BE49-F238E27FC236}">
                <a16:creationId xmlns:a16="http://schemas.microsoft.com/office/drawing/2014/main" id="{B0C68850-2598-53BD-B84E-F74FC624CF08}"/>
              </a:ext>
            </a:extLst>
          </p:cNvPr>
          <p:cNvSpPr txBox="1">
            <a:spLocks/>
          </p:cNvSpPr>
          <p:nvPr/>
        </p:nvSpPr>
        <p:spPr>
          <a:xfrm>
            <a:off x="6915270" y="6426832"/>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34</a:t>
            </a:fld>
            <a:endParaRPr lang="it-IT" dirty="0"/>
          </a:p>
        </p:txBody>
      </p:sp>
      <p:sp>
        <p:nvSpPr>
          <p:cNvPr id="14" name="CasellaDiTesto 13">
            <a:extLst>
              <a:ext uri="{FF2B5EF4-FFF2-40B4-BE49-F238E27FC236}">
                <a16:creationId xmlns:a16="http://schemas.microsoft.com/office/drawing/2014/main" id="{8CA56CD0-106F-1375-E0E7-5ECB46D0537F}"/>
              </a:ext>
            </a:extLst>
          </p:cNvPr>
          <p:cNvSpPr txBox="1"/>
          <p:nvPr/>
        </p:nvSpPr>
        <p:spPr>
          <a:xfrm>
            <a:off x="4709424" y="1943617"/>
            <a:ext cx="4004497" cy="563231"/>
          </a:xfrm>
          <a:prstGeom prst="rect">
            <a:avLst/>
          </a:prstGeom>
          <a:noFill/>
        </p:spPr>
        <p:txBody>
          <a:bodyPr wrap="square">
            <a:spAutoFit/>
          </a:bodyPr>
          <a:lstStyle/>
          <a:p>
            <a:pPr>
              <a:lnSpc>
                <a:spcPct val="85000"/>
              </a:lnSpc>
            </a:pPr>
            <a:r>
              <a:rPr lang="en-US" b="1" dirty="0">
                <a:solidFill>
                  <a:srgbClr val="0000FF"/>
                </a:solidFill>
                <a:effectLst>
                  <a:outerShdw blurRad="38100" dist="38100" dir="2700000" algn="tl">
                    <a:srgbClr val="000000">
                      <a:alpha val="43137"/>
                    </a:srgbClr>
                  </a:outerShdw>
                </a:effectLst>
                <a:highlight>
                  <a:srgbClr val="FFFF00"/>
                </a:highlight>
                <a:latin typeface="Arial Narrow" panose="020B0606020202030204" pitchFamily="34" charset="0"/>
              </a:rPr>
              <a:t>They MUST carry out their task in a hygienic and safe way for the consumer</a:t>
            </a:r>
            <a:r>
              <a:rPr lang="it-IT" b="1" dirty="0">
                <a:solidFill>
                  <a:srgbClr val="0000FF"/>
                </a:solidFill>
                <a:effectLst>
                  <a:outerShdw blurRad="38100" dist="38100" dir="2700000" algn="tl">
                    <a:srgbClr val="000000">
                      <a:alpha val="43137"/>
                    </a:srgbClr>
                  </a:outerShdw>
                </a:effectLst>
                <a:highlight>
                  <a:srgbClr val="FFFF00"/>
                </a:highlight>
                <a:latin typeface="Arial Narrow" panose="020B0606020202030204" pitchFamily="34" charset="0"/>
              </a:rPr>
              <a:t>.</a:t>
            </a:r>
          </a:p>
        </p:txBody>
      </p:sp>
      <p:sp>
        <p:nvSpPr>
          <p:cNvPr id="19" name="CasellaDiTesto 18">
            <a:extLst>
              <a:ext uri="{FF2B5EF4-FFF2-40B4-BE49-F238E27FC236}">
                <a16:creationId xmlns:a16="http://schemas.microsoft.com/office/drawing/2014/main" id="{5B19EB85-B273-73D7-D5B9-279AEB09A99A}"/>
              </a:ext>
            </a:extLst>
          </p:cNvPr>
          <p:cNvSpPr txBox="1"/>
          <p:nvPr/>
        </p:nvSpPr>
        <p:spPr>
          <a:xfrm>
            <a:off x="251520" y="2169276"/>
            <a:ext cx="4608509" cy="1269578"/>
          </a:xfrm>
          <a:prstGeom prst="rect">
            <a:avLst/>
          </a:prstGeom>
          <a:noFill/>
        </p:spPr>
        <p:txBody>
          <a:bodyPr wrap="square">
            <a:spAutoFit/>
          </a:bodyPr>
          <a:lstStyle>
            <a:defPPr>
              <a:defRPr lang="it-IT"/>
            </a:defPPr>
            <a:lvl1pPr>
              <a:lnSpc>
                <a:spcPct val="85000"/>
              </a:lnSpc>
              <a:defRPr sz="2000" b="1">
                <a:solidFill>
                  <a:srgbClr val="0000FF"/>
                </a:solidFill>
                <a:effectLst>
                  <a:outerShdw blurRad="38100" dist="38100" dir="2700000" algn="tl">
                    <a:srgbClr val="000000">
                      <a:alpha val="43137"/>
                    </a:srgbClr>
                  </a:outerShdw>
                </a:effectLst>
                <a:latin typeface="Arial Narrow" panose="020B0606020202030204" pitchFamily="34" charset="0"/>
              </a:defRPr>
            </a:lvl1pPr>
          </a:lstStyle>
          <a:p>
            <a:endParaRPr lang="it-IT" sz="1800" dirty="0">
              <a:highlight>
                <a:srgbClr val="FFFF00"/>
              </a:highlight>
            </a:endParaRPr>
          </a:p>
          <a:p>
            <a:r>
              <a:rPr lang="en-US" sz="1800" dirty="0">
                <a:highlight>
                  <a:srgbClr val="FFFF00"/>
                </a:highlight>
              </a:rPr>
              <a:t>MUST BE SOURCED RESPONSIBLY, </a:t>
            </a:r>
            <a:br>
              <a:rPr lang="en-US" sz="1800" dirty="0">
                <a:highlight>
                  <a:srgbClr val="FFFF00"/>
                </a:highlight>
              </a:rPr>
            </a:br>
            <a:r>
              <a:rPr lang="en-US" sz="1800" dirty="0">
                <a:highlight>
                  <a:srgbClr val="FFFF00"/>
                </a:highlight>
              </a:rPr>
              <a:t>be made from renewable materials obtained </a:t>
            </a:r>
            <a:br>
              <a:rPr lang="en-US" sz="1800" dirty="0">
                <a:highlight>
                  <a:srgbClr val="FFFF00"/>
                </a:highlight>
              </a:rPr>
            </a:br>
            <a:r>
              <a:rPr lang="en-US" sz="1800" dirty="0">
                <a:highlight>
                  <a:srgbClr val="FFFF00"/>
                </a:highlight>
              </a:rPr>
              <a:t>from certified sustainable sources (such </a:t>
            </a:r>
            <a:br>
              <a:rPr lang="en-US" sz="1800" dirty="0">
                <a:highlight>
                  <a:srgbClr val="FFFF00"/>
                </a:highlight>
              </a:rPr>
            </a:br>
            <a:r>
              <a:rPr lang="en-US" sz="1800" dirty="0">
                <a:highlight>
                  <a:srgbClr val="FFFF00"/>
                </a:highlight>
              </a:rPr>
              <a:t>as sustainable forests or recycled paper).</a:t>
            </a:r>
            <a:endParaRPr lang="it-IT" sz="1800" dirty="0">
              <a:highlight>
                <a:srgbClr val="FFFF00"/>
              </a:highlight>
            </a:endParaRPr>
          </a:p>
        </p:txBody>
      </p:sp>
      <p:sp>
        <p:nvSpPr>
          <p:cNvPr id="23" name="CasellaDiTesto 22">
            <a:extLst>
              <a:ext uri="{FF2B5EF4-FFF2-40B4-BE49-F238E27FC236}">
                <a16:creationId xmlns:a16="http://schemas.microsoft.com/office/drawing/2014/main" id="{91F23DC1-4791-C780-2E77-F5FE330F70B3}"/>
              </a:ext>
            </a:extLst>
          </p:cNvPr>
          <p:cNvSpPr txBox="1"/>
          <p:nvPr/>
        </p:nvSpPr>
        <p:spPr>
          <a:xfrm>
            <a:off x="293511" y="3619026"/>
            <a:ext cx="3890647" cy="1034129"/>
          </a:xfrm>
          <a:prstGeom prst="rect">
            <a:avLst/>
          </a:prstGeom>
          <a:noFill/>
        </p:spPr>
        <p:txBody>
          <a:bodyPr wrap="square">
            <a:spAutoFit/>
          </a:bodyPr>
          <a:lstStyle>
            <a:defPPr>
              <a:defRPr lang="it-IT"/>
            </a:defPPr>
            <a:lvl1pPr>
              <a:lnSpc>
                <a:spcPct val="85000"/>
              </a:lnSpc>
              <a:defRPr sz="2000" b="1">
                <a:solidFill>
                  <a:srgbClr val="0000FF"/>
                </a:solidFill>
                <a:effectLst>
                  <a:outerShdw blurRad="38100" dist="38100" dir="2700000" algn="tl">
                    <a:srgbClr val="000000">
                      <a:alpha val="43137"/>
                    </a:srgbClr>
                  </a:outerShdw>
                </a:effectLst>
                <a:latin typeface="Arial Narrow" panose="020B0606020202030204" pitchFamily="34" charset="0"/>
              </a:defRPr>
            </a:lvl1pPr>
          </a:lstStyle>
          <a:p>
            <a:r>
              <a:rPr lang="en-US" sz="1800" dirty="0">
                <a:highlight>
                  <a:srgbClr val="FFFF00"/>
                </a:highlight>
              </a:rPr>
              <a:t>THEY ARE PRODUCED WITH OPTIMIZED USE OF RESOURCES energy, water, minimum waste and maximum safety for workers.</a:t>
            </a:r>
            <a:endParaRPr lang="it-IT" sz="1800" dirty="0">
              <a:highlight>
                <a:srgbClr val="FFFF00"/>
              </a:highlight>
            </a:endParaRPr>
          </a:p>
        </p:txBody>
      </p:sp>
      <p:sp>
        <p:nvSpPr>
          <p:cNvPr id="26" name="CasellaDiTesto 25">
            <a:extLst>
              <a:ext uri="{FF2B5EF4-FFF2-40B4-BE49-F238E27FC236}">
                <a16:creationId xmlns:a16="http://schemas.microsoft.com/office/drawing/2014/main" id="{49701E1F-47DE-1060-DE57-75CB49C9C6B4}"/>
              </a:ext>
            </a:extLst>
          </p:cNvPr>
          <p:cNvSpPr txBox="1"/>
          <p:nvPr/>
        </p:nvSpPr>
        <p:spPr>
          <a:xfrm>
            <a:off x="4788022" y="5002798"/>
            <a:ext cx="2546919" cy="1269578"/>
          </a:xfrm>
          <a:prstGeom prst="rect">
            <a:avLst/>
          </a:prstGeom>
          <a:noFill/>
        </p:spPr>
        <p:txBody>
          <a:bodyPr wrap="square">
            <a:spAutoFit/>
          </a:bodyPr>
          <a:lstStyle>
            <a:defPPr>
              <a:defRPr lang="it-IT"/>
            </a:defPPr>
            <a:lvl1pPr>
              <a:lnSpc>
                <a:spcPct val="85000"/>
              </a:lnSpc>
              <a:defRPr sz="2000" b="1">
                <a:solidFill>
                  <a:srgbClr val="0000FF"/>
                </a:solidFill>
                <a:effectLst>
                  <a:outerShdw blurRad="38100" dist="38100" dir="2700000" algn="tl">
                    <a:srgbClr val="000000">
                      <a:alpha val="43137"/>
                    </a:srgbClr>
                  </a:outerShdw>
                </a:effectLst>
                <a:latin typeface="Arial Narrow" panose="020B0606020202030204" pitchFamily="34" charset="0"/>
              </a:defRPr>
            </a:lvl1pPr>
          </a:lstStyle>
          <a:p>
            <a:r>
              <a:rPr lang="en-US" sz="1800" dirty="0">
                <a:highlight>
                  <a:srgbClr val="FFFF00"/>
                </a:highlight>
              </a:rPr>
              <a:t>THEY ARE PART OF THE CIRCULAR ECONOMY as their waste can be transformed into a new resource.</a:t>
            </a:r>
            <a:endParaRPr lang="it-IT" sz="1800" dirty="0">
              <a:highlight>
                <a:srgbClr val="FFFF00"/>
              </a:highlight>
            </a:endParaRPr>
          </a:p>
        </p:txBody>
      </p:sp>
      <p:cxnSp>
        <p:nvCxnSpPr>
          <p:cNvPr id="10249" name="Connettore diritto 10248">
            <a:extLst>
              <a:ext uri="{FF2B5EF4-FFF2-40B4-BE49-F238E27FC236}">
                <a16:creationId xmlns:a16="http://schemas.microsoft.com/office/drawing/2014/main" id="{49C79FFF-26CD-2BEF-62C4-6C44D75AEB4E}"/>
              </a:ext>
            </a:extLst>
          </p:cNvPr>
          <p:cNvCxnSpPr/>
          <p:nvPr/>
        </p:nvCxnSpPr>
        <p:spPr>
          <a:xfrm>
            <a:off x="4499992" y="906565"/>
            <a:ext cx="0" cy="540163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50" name="Connettore diritto 10249">
            <a:extLst>
              <a:ext uri="{FF2B5EF4-FFF2-40B4-BE49-F238E27FC236}">
                <a16:creationId xmlns:a16="http://schemas.microsoft.com/office/drawing/2014/main" id="{E6D79528-D143-5AC4-B456-BB0CB66ED44A}"/>
              </a:ext>
            </a:extLst>
          </p:cNvPr>
          <p:cNvCxnSpPr>
            <a:cxnSpLocks/>
          </p:cNvCxnSpPr>
          <p:nvPr/>
        </p:nvCxnSpPr>
        <p:spPr>
          <a:xfrm>
            <a:off x="683568" y="3520565"/>
            <a:ext cx="874298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48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500"/>
                                        <p:tgtEl>
                                          <p:spTgt spid="102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46"/>
                                        </p:tgtEl>
                                        <p:attrNameLst>
                                          <p:attrName>style.visibility</p:attrName>
                                        </p:attrNameLst>
                                      </p:cBhvr>
                                      <p:to>
                                        <p:strVal val="visible"/>
                                      </p:to>
                                    </p:set>
                                    <p:animEffect transition="in" filter="fade">
                                      <p:cBhvr>
                                        <p:cTn id="34" dur="500"/>
                                        <p:tgtEl>
                                          <p:spTgt spid="1024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3"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A2704156-425A-0527-34F7-8744C4661915}"/>
              </a:ext>
            </a:extLst>
          </p:cNvPr>
          <p:cNvGrpSpPr/>
          <p:nvPr/>
        </p:nvGrpSpPr>
        <p:grpSpPr>
          <a:xfrm>
            <a:off x="-8709" y="-27384"/>
            <a:ext cx="9155113" cy="978728"/>
            <a:chOff x="-8709" y="-11223"/>
            <a:chExt cx="9155113" cy="793404"/>
          </a:xfrm>
        </p:grpSpPr>
        <p:sp>
          <p:nvSpPr>
            <p:cNvPr id="7" name="Rectangle 12">
              <a:extLst>
                <a:ext uri="{FF2B5EF4-FFF2-40B4-BE49-F238E27FC236}">
                  <a16:creationId xmlns:a16="http://schemas.microsoft.com/office/drawing/2014/main" id="{0563158A-3CC4-60F6-7084-0F396EF44759}"/>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8" name="Picture 3">
              <a:extLst>
                <a:ext uri="{FF2B5EF4-FFF2-40B4-BE49-F238E27FC236}">
                  <a16:creationId xmlns:a16="http://schemas.microsoft.com/office/drawing/2014/main" id="{824077A0-3F64-A0BB-C47B-766E975806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grpSp>
      <p:sp>
        <p:nvSpPr>
          <p:cNvPr id="2" name="Segnaposto numero diapositiva 1">
            <a:extLst>
              <a:ext uri="{FF2B5EF4-FFF2-40B4-BE49-F238E27FC236}">
                <a16:creationId xmlns:a16="http://schemas.microsoft.com/office/drawing/2014/main" id="{730815C9-D720-8F00-745E-FE6D399F1B98}"/>
              </a:ext>
            </a:extLst>
          </p:cNvPr>
          <p:cNvSpPr>
            <a:spLocks noGrp="1"/>
          </p:cNvSpPr>
          <p:nvPr>
            <p:ph type="sldNum" sz="quarter" idx="12"/>
          </p:nvPr>
        </p:nvSpPr>
        <p:spPr/>
        <p:txBody>
          <a:bodyPr/>
          <a:lstStyle/>
          <a:p>
            <a:pPr>
              <a:defRPr/>
            </a:pPr>
            <a:fld id="{FDF65AAF-C0DA-4329-A852-0EDF5DD7283D}" type="slidenum">
              <a:rPr lang="it-IT" altLang="it-IT" smtClean="0"/>
              <a:pPr>
                <a:defRPr/>
              </a:pPr>
              <a:t>35</a:t>
            </a:fld>
            <a:endParaRPr lang="it-IT" altLang="it-IT"/>
          </a:p>
        </p:txBody>
      </p:sp>
      <p:sp>
        <p:nvSpPr>
          <p:cNvPr id="5" name="CasellaDiTesto 4">
            <a:extLst>
              <a:ext uri="{FF2B5EF4-FFF2-40B4-BE49-F238E27FC236}">
                <a16:creationId xmlns:a16="http://schemas.microsoft.com/office/drawing/2014/main" id="{A7B18013-A3A9-8BCE-45F3-93F46339EF43}"/>
              </a:ext>
            </a:extLst>
          </p:cNvPr>
          <p:cNvSpPr txBox="1"/>
          <p:nvPr/>
        </p:nvSpPr>
        <p:spPr>
          <a:xfrm>
            <a:off x="323528" y="-6468"/>
            <a:ext cx="8136904" cy="978729"/>
          </a:xfrm>
          <a:prstGeom prst="rect">
            <a:avLst/>
          </a:prstGeom>
          <a:noFill/>
        </p:spPr>
        <p:txBody>
          <a:bodyPr wrap="square">
            <a:spAutoFit/>
          </a:bodyPr>
          <a:lstStyle/>
          <a:p>
            <a:pPr algn="ctr">
              <a:lnSpc>
                <a:spcPct val="80000"/>
              </a:lnSpc>
            </a:pPr>
            <a:r>
              <a:rPr lang="en-US" sz="2400" b="1" dirty="0">
                <a:solidFill>
                  <a:srgbClr val="FF0000"/>
                </a:solidFill>
                <a:effectLst>
                  <a:outerShdw blurRad="38100" dist="38100" dir="2700000" algn="tl">
                    <a:srgbClr val="000000">
                      <a:alpha val="43137"/>
                    </a:srgbClr>
                  </a:outerShdw>
                </a:effectLst>
                <a:latin typeface="Arial Narrow" pitchFamily="34" charset="0"/>
                <a:ea typeface="+mj-ea"/>
                <a:cs typeface="+mj-cs"/>
              </a:rPr>
              <a:t>MUST BE SOURCED RESPONSIBLY, be made from renewable materials obtained from certified sustainable sources </a:t>
            </a:r>
            <a:br>
              <a:rPr lang="en-US" sz="2400" b="1" dirty="0">
                <a:solidFill>
                  <a:srgbClr val="FF0000"/>
                </a:solidFill>
                <a:effectLst>
                  <a:outerShdw blurRad="38100" dist="38100" dir="2700000" algn="tl">
                    <a:srgbClr val="000000">
                      <a:alpha val="43137"/>
                    </a:srgbClr>
                  </a:outerShdw>
                </a:effectLst>
                <a:latin typeface="Arial Narrow" pitchFamily="34" charset="0"/>
                <a:ea typeface="+mj-ea"/>
                <a:cs typeface="+mj-cs"/>
              </a:rPr>
            </a:br>
            <a:r>
              <a:rPr lang="en-US" sz="2400" b="1" dirty="0">
                <a:solidFill>
                  <a:srgbClr val="FF0000"/>
                </a:solidFill>
                <a:effectLst>
                  <a:outerShdw blurRad="38100" dist="38100" dir="2700000" algn="tl">
                    <a:srgbClr val="000000">
                      <a:alpha val="43137"/>
                    </a:srgbClr>
                  </a:outerShdw>
                </a:effectLst>
                <a:latin typeface="Arial Narrow" pitchFamily="34" charset="0"/>
                <a:ea typeface="+mj-ea"/>
                <a:cs typeface="+mj-cs"/>
              </a:rPr>
              <a:t>(such as sustainable forests or recycled paper).</a:t>
            </a:r>
            <a:endParaRPr lang="it-IT" sz="2400" b="1" dirty="0">
              <a:solidFill>
                <a:srgbClr val="FF0000"/>
              </a:solidFill>
              <a:effectLst>
                <a:outerShdw blurRad="38100" dist="38100" dir="2700000" algn="tl">
                  <a:srgbClr val="000000">
                    <a:alpha val="43137"/>
                  </a:srgbClr>
                </a:outerShdw>
              </a:effectLst>
              <a:latin typeface="Arial Narrow" pitchFamily="34" charset="0"/>
              <a:ea typeface="+mj-ea"/>
              <a:cs typeface="+mj-cs"/>
            </a:endParaRPr>
          </a:p>
        </p:txBody>
      </p:sp>
      <p:pic>
        <p:nvPicPr>
          <p:cNvPr id="14" name="Immagine 13">
            <a:hlinkClick r:id="rId3"/>
            <a:extLst>
              <a:ext uri="{FF2B5EF4-FFF2-40B4-BE49-F238E27FC236}">
                <a16:creationId xmlns:a16="http://schemas.microsoft.com/office/drawing/2014/main" id="{7B562491-AE04-A541-E33E-1DE2B2403179}"/>
              </a:ext>
            </a:extLst>
          </p:cNvPr>
          <p:cNvPicPr>
            <a:picLocks noChangeAspect="1"/>
          </p:cNvPicPr>
          <p:nvPr/>
        </p:nvPicPr>
        <p:blipFill>
          <a:blip r:embed="rId4"/>
          <a:stretch>
            <a:fillRect/>
          </a:stretch>
        </p:blipFill>
        <p:spPr>
          <a:xfrm>
            <a:off x="279015" y="3689758"/>
            <a:ext cx="1556681" cy="3027278"/>
          </a:xfrm>
          <a:prstGeom prst="rect">
            <a:avLst/>
          </a:prstGeom>
        </p:spPr>
      </p:pic>
      <p:pic>
        <p:nvPicPr>
          <p:cNvPr id="16" name="Immagine 15">
            <a:extLst>
              <a:ext uri="{FF2B5EF4-FFF2-40B4-BE49-F238E27FC236}">
                <a16:creationId xmlns:a16="http://schemas.microsoft.com/office/drawing/2014/main" id="{C7F08934-3155-8E9A-0071-D45702B52FAD}"/>
              </a:ext>
            </a:extLst>
          </p:cNvPr>
          <p:cNvPicPr>
            <a:picLocks noChangeAspect="1"/>
          </p:cNvPicPr>
          <p:nvPr/>
        </p:nvPicPr>
        <p:blipFill>
          <a:blip r:embed="rId5"/>
          <a:stretch>
            <a:fillRect/>
          </a:stretch>
        </p:blipFill>
        <p:spPr>
          <a:xfrm>
            <a:off x="5137551" y="1100345"/>
            <a:ext cx="3765442" cy="5102174"/>
          </a:xfrm>
          <a:prstGeom prst="rect">
            <a:avLst/>
          </a:prstGeom>
        </p:spPr>
      </p:pic>
      <p:sp>
        <p:nvSpPr>
          <p:cNvPr id="11" name="CasellaDiTesto 10">
            <a:extLst>
              <a:ext uri="{FF2B5EF4-FFF2-40B4-BE49-F238E27FC236}">
                <a16:creationId xmlns:a16="http://schemas.microsoft.com/office/drawing/2014/main" id="{F7E49CD7-9A4F-8A53-BA48-3938767A4019}"/>
              </a:ext>
            </a:extLst>
          </p:cNvPr>
          <p:cNvSpPr txBox="1"/>
          <p:nvPr/>
        </p:nvSpPr>
        <p:spPr>
          <a:xfrm>
            <a:off x="107504" y="1068625"/>
            <a:ext cx="4822154" cy="2585323"/>
          </a:xfrm>
          <a:prstGeom prst="rect">
            <a:avLst/>
          </a:prstGeom>
          <a:noFill/>
        </p:spPr>
        <p:txBody>
          <a:bodyPr wrap="none" rtlCol="0">
            <a:spAutoFit/>
          </a:bodyPr>
          <a:lstStyle/>
          <a:p>
            <a:r>
              <a:rPr lang="en-US" b="1" dirty="0">
                <a:solidFill>
                  <a:srgbClr val="0000FF"/>
                </a:solidFill>
                <a:latin typeface="Oswald" panose="00000500000000000000" pitchFamily="2" charset="0"/>
              </a:rPr>
              <a:t>What is sustainable forest management?</a:t>
            </a:r>
          </a:p>
          <a:p>
            <a:r>
              <a:rPr lang="en-US" dirty="0">
                <a:latin typeface="Oswald" panose="00000500000000000000" pitchFamily="2" charset="0"/>
              </a:rPr>
              <a:t>"The management and use of forests in a way and </a:t>
            </a:r>
            <a:br>
              <a:rPr lang="en-US" dirty="0">
                <a:latin typeface="Oswald" panose="00000500000000000000" pitchFamily="2" charset="0"/>
              </a:rPr>
            </a:br>
            <a:r>
              <a:rPr lang="en-US" dirty="0">
                <a:latin typeface="Oswald" panose="00000500000000000000" pitchFamily="2" charset="0"/>
              </a:rPr>
              <a:t>at a rate that maintains their biodiversity, productivity, </a:t>
            </a:r>
            <a:br>
              <a:rPr lang="en-US" dirty="0">
                <a:latin typeface="Oswald" panose="00000500000000000000" pitchFamily="2" charset="0"/>
              </a:rPr>
            </a:br>
            <a:r>
              <a:rPr lang="en-US" dirty="0">
                <a:latin typeface="Oswald" panose="00000500000000000000" pitchFamily="2" charset="0"/>
              </a:rPr>
              <a:t>regenerative capacity, vitality and their potential </a:t>
            </a:r>
            <a:br>
              <a:rPr lang="en-US" dirty="0">
                <a:latin typeface="Oswald" panose="00000500000000000000" pitchFamily="2" charset="0"/>
              </a:rPr>
            </a:br>
            <a:r>
              <a:rPr lang="en-US" dirty="0">
                <a:latin typeface="Oswald" panose="00000500000000000000" pitchFamily="2" charset="0"/>
              </a:rPr>
              <a:t>to perform, now and in the future,  specific ecological, </a:t>
            </a:r>
            <a:br>
              <a:rPr lang="en-US" dirty="0">
                <a:latin typeface="Oswald" panose="00000500000000000000" pitchFamily="2" charset="0"/>
              </a:rPr>
            </a:br>
            <a:r>
              <a:rPr lang="en-US" dirty="0">
                <a:latin typeface="Oswald" panose="00000500000000000000" pitchFamily="2" charset="0"/>
              </a:rPr>
              <a:t>economic and social functions,  locally, nationally </a:t>
            </a:r>
            <a:br>
              <a:rPr lang="en-US" dirty="0">
                <a:latin typeface="Oswald" panose="00000500000000000000" pitchFamily="2" charset="0"/>
              </a:rPr>
            </a:br>
            <a:r>
              <a:rPr lang="en-US" dirty="0">
                <a:latin typeface="Oswald" panose="00000500000000000000" pitchFamily="2" charset="0"/>
              </a:rPr>
              <a:t>and globally, causing no harm to other ecosystems." </a:t>
            </a:r>
            <a:br>
              <a:rPr lang="en-US" dirty="0">
                <a:latin typeface="Oswald" panose="00000500000000000000" pitchFamily="2" charset="0"/>
              </a:rPr>
            </a:br>
            <a:r>
              <a:rPr lang="en-US" i="1" dirty="0">
                <a:latin typeface="Oswald" panose="00000500000000000000" pitchFamily="2" charset="0"/>
              </a:rPr>
              <a:t>This is how the concept of Sustainable Forest </a:t>
            </a:r>
            <a:br>
              <a:rPr lang="en-US" i="1" dirty="0">
                <a:latin typeface="Oswald" panose="00000500000000000000" pitchFamily="2" charset="0"/>
              </a:rPr>
            </a:br>
            <a:r>
              <a:rPr lang="en-US" i="1" dirty="0">
                <a:latin typeface="Oswald" panose="00000500000000000000" pitchFamily="2" charset="0"/>
              </a:rPr>
              <a:t>Management  was defined by Forest Europe.</a:t>
            </a:r>
            <a:endParaRPr lang="it-IT" i="1" dirty="0">
              <a:latin typeface="Oswald" panose="00000500000000000000" pitchFamily="2" charset="0"/>
            </a:endParaRPr>
          </a:p>
        </p:txBody>
      </p:sp>
      <p:sp>
        <p:nvSpPr>
          <p:cNvPr id="24" name="CasellaDiTesto 23">
            <a:extLst>
              <a:ext uri="{FF2B5EF4-FFF2-40B4-BE49-F238E27FC236}">
                <a16:creationId xmlns:a16="http://schemas.microsoft.com/office/drawing/2014/main" id="{03234D9A-84F2-D2B6-A525-4BC688BBF534}"/>
              </a:ext>
            </a:extLst>
          </p:cNvPr>
          <p:cNvSpPr txBox="1"/>
          <p:nvPr/>
        </p:nvSpPr>
        <p:spPr>
          <a:xfrm>
            <a:off x="2035887" y="3807332"/>
            <a:ext cx="2853666" cy="2308324"/>
          </a:xfrm>
          <a:prstGeom prst="rect">
            <a:avLst/>
          </a:prstGeom>
          <a:noFill/>
        </p:spPr>
        <p:txBody>
          <a:bodyPr wrap="none" rtlCol="0">
            <a:spAutoFit/>
          </a:bodyPr>
          <a:lstStyle/>
          <a:p>
            <a:r>
              <a:rPr lang="en-US" b="1" dirty="0">
                <a:solidFill>
                  <a:srgbClr val="0000FF"/>
                </a:solidFill>
                <a:latin typeface="Oswald" panose="00000500000000000000" pitchFamily="2" charset="0"/>
              </a:rPr>
              <a:t>What is certification?</a:t>
            </a:r>
          </a:p>
          <a:p>
            <a:r>
              <a:rPr lang="en-US" dirty="0">
                <a:latin typeface="Oswald" panose="00000500000000000000" pitchFamily="2" charset="0"/>
              </a:rPr>
              <a:t>Forest certification is a tool </a:t>
            </a:r>
            <a:br>
              <a:rPr lang="en-US" dirty="0">
                <a:latin typeface="Oswald" panose="00000500000000000000" pitchFamily="2" charset="0"/>
              </a:rPr>
            </a:br>
            <a:r>
              <a:rPr lang="en-US" dirty="0">
                <a:latin typeface="Oswald" panose="00000500000000000000" pitchFamily="2" charset="0"/>
              </a:rPr>
              <a:t>created to promote sustainable </a:t>
            </a:r>
            <a:br>
              <a:rPr lang="en-US" dirty="0">
                <a:latin typeface="Oswald" panose="00000500000000000000" pitchFamily="2" charset="0"/>
              </a:rPr>
            </a:br>
            <a:r>
              <a:rPr lang="en-US" dirty="0">
                <a:latin typeface="Oswald" panose="00000500000000000000" pitchFamily="2" charset="0"/>
              </a:rPr>
              <a:t>forest management </a:t>
            </a:r>
            <a:br>
              <a:rPr lang="en-US" dirty="0">
                <a:latin typeface="Oswald" panose="00000500000000000000" pitchFamily="2" charset="0"/>
              </a:rPr>
            </a:br>
            <a:r>
              <a:rPr lang="en-US" dirty="0">
                <a:latin typeface="Oswald" panose="00000500000000000000" pitchFamily="2" charset="0"/>
              </a:rPr>
              <a:t>and ensure that forest-based </a:t>
            </a:r>
            <a:br>
              <a:rPr lang="en-US" dirty="0">
                <a:latin typeface="Oswald" panose="00000500000000000000" pitchFamily="2" charset="0"/>
              </a:rPr>
            </a:br>
            <a:r>
              <a:rPr lang="en-US" dirty="0">
                <a:latin typeface="Oswald" panose="00000500000000000000" pitchFamily="2" charset="0"/>
              </a:rPr>
              <a:t>products that reach the market </a:t>
            </a:r>
            <a:br>
              <a:rPr lang="en-US" dirty="0">
                <a:latin typeface="Oswald" panose="00000500000000000000" pitchFamily="2" charset="0"/>
              </a:rPr>
            </a:br>
            <a:r>
              <a:rPr lang="en-US" dirty="0">
                <a:solidFill>
                  <a:srgbClr val="0000FF"/>
                </a:solidFill>
                <a:effectLst>
                  <a:outerShdw blurRad="38100" dist="38100" dir="2700000" algn="tl">
                    <a:srgbClr val="000000">
                      <a:alpha val="43137"/>
                    </a:srgbClr>
                  </a:outerShdw>
                </a:effectLst>
                <a:latin typeface="Oswald" panose="00000500000000000000" pitchFamily="2" charset="0"/>
              </a:rPr>
              <a:t>come from sustainably </a:t>
            </a:r>
            <a:br>
              <a:rPr lang="en-US" dirty="0">
                <a:solidFill>
                  <a:srgbClr val="0000FF"/>
                </a:solidFill>
                <a:effectLst>
                  <a:outerShdw blurRad="38100" dist="38100" dir="2700000" algn="tl">
                    <a:srgbClr val="000000">
                      <a:alpha val="43137"/>
                    </a:srgbClr>
                  </a:outerShdw>
                </a:effectLst>
                <a:latin typeface="Oswald" panose="00000500000000000000" pitchFamily="2" charset="0"/>
              </a:rPr>
            </a:br>
            <a:r>
              <a:rPr lang="en-US" dirty="0">
                <a:solidFill>
                  <a:srgbClr val="0000FF"/>
                </a:solidFill>
                <a:effectLst>
                  <a:outerShdw blurRad="38100" dist="38100" dir="2700000" algn="tl">
                    <a:srgbClr val="000000">
                      <a:alpha val="43137"/>
                    </a:srgbClr>
                  </a:outerShdw>
                </a:effectLst>
                <a:latin typeface="Oswald" panose="00000500000000000000" pitchFamily="2" charset="0"/>
              </a:rPr>
              <a:t>managed forests.</a:t>
            </a:r>
            <a:endParaRPr lang="it-IT" dirty="0">
              <a:solidFill>
                <a:srgbClr val="0000FF"/>
              </a:solidFill>
              <a:effectLst>
                <a:outerShdw blurRad="38100" dist="38100" dir="2700000" algn="tl">
                  <a:srgbClr val="000000">
                    <a:alpha val="43137"/>
                  </a:srgbClr>
                </a:outerShdw>
              </a:effectLst>
              <a:latin typeface="Oswald" panose="00000500000000000000" pitchFamily="2" charset="0"/>
            </a:endParaRPr>
          </a:p>
        </p:txBody>
      </p:sp>
      <p:pic>
        <p:nvPicPr>
          <p:cNvPr id="21" name="Immagine 20">
            <a:extLst>
              <a:ext uri="{FF2B5EF4-FFF2-40B4-BE49-F238E27FC236}">
                <a16:creationId xmlns:a16="http://schemas.microsoft.com/office/drawing/2014/main" id="{BECA0AE8-C3E1-3766-60D8-1AEBF188B904}"/>
              </a:ext>
            </a:extLst>
          </p:cNvPr>
          <p:cNvPicPr>
            <a:picLocks noChangeAspect="1"/>
          </p:cNvPicPr>
          <p:nvPr/>
        </p:nvPicPr>
        <p:blipFill>
          <a:blip r:embed="rId6"/>
          <a:stretch>
            <a:fillRect/>
          </a:stretch>
        </p:blipFill>
        <p:spPr>
          <a:xfrm>
            <a:off x="608407" y="1272826"/>
            <a:ext cx="7920879" cy="5565228"/>
          </a:xfrm>
          <a:prstGeom prst="rect">
            <a:avLst/>
          </a:prstGeom>
        </p:spPr>
      </p:pic>
      <p:pic>
        <p:nvPicPr>
          <p:cNvPr id="23" name="Immagine 22">
            <a:extLst>
              <a:ext uri="{FF2B5EF4-FFF2-40B4-BE49-F238E27FC236}">
                <a16:creationId xmlns:a16="http://schemas.microsoft.com/office/drawing/2014/main" id="{51E47D67-BABF-2C14-43AB-C51414B8151E}"/>
              </a:ext>
            </a:extLst>
          </p:cNvPr>
          <p:cNvPicPr>
            <a:picLocks noChangeAspect="1"/>
          </p:cNvPicPr>
          <p:nvPr/>
        </p:nvPicPr>
        <p:blipFill>
          <a:blip r:embed="rId7"/>
          <a:stretch>
            <a:fillRect/>
          </a:stretch>
        </p:blipFill>
        <p:spPr>
          <a:xfrm>
            <a:off x="1499459" y="972260"/>
            <a:ext cx="5847178" cy="5728541"/>
          </a:xfrm>
          <a:prstGeom prst="rect">
            <a:avLst/>
          </a:prstGeom>
        </p:spPr>
      </p:pic>
      <p:pic>
        <p:nvPicPr>
          <p:cNvPr id="29" name="Immagine 28">
            <a:extLst>
              <a:ext uri="{FF2B5EF4-FFF2-40B4-BE49-F238E27FC236}">
                <a16:creationId xmlns:a16="http://schemas.microsoft.com/office/drawing/2014/main" id="{B8E906CE-D9EE-666F-0A7A-D81B5F8DFC8C}"/>
              </a:ext>
            </a:extLst>
          </p:cNvPr>
          <p:cNvPicPr>
            <a:picLocks noChangeAspect="1"/>
          </p:cNvPicPr>
          <p:nvPr/>
        </p:nvPicPr>
        <p:blipFill>
          <a:blip r:embed="rId8"/>
          <a:stretch>
            <a:fillRect/>
          </a:stretch>
        </p:blipFill>
        <p:spPr>
          <a:xfrm>
            <a:off x="360951" y="968440"/>
            <a:ext cx="8460432" cy="5871356"/>
          </a:xfrm>
          <a:prstGeom prst="rect">
            <a:avLst/>
          </a:prstGeom>
        </p:spPr>
      </p:pic>
    </p:spTree>
    <p:extLst>
      <p:ext uri="{BB962C8B-B14F-4D97-AF65-F5344CB8AC3E}">
        <p14:creationId xmlns:p14="http://schemas.microsoft.com/office/powerpoint/2010/main" val="368393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A2704156-425A-0527-34F7-8744C4661915}"/>
              </a:ext>
            </a:extLst>
          </p:cNvPr>
          <p:cNvGrpSpPr/>
          <p:nvPr/>
        </p:nvGrpSpPr>
        <p:grpSpPr>
          <a:xfrm>
            <a:off x="-11113" y="0"/>
            <a:ext cx="9155113" cy="764704"/>
            <a:chOff x="-8709" y="-11223"/>
            <a:chExt cx="9155113" cy="793404"/>
          </a:xfrm>
        </p:grpSpPr>
        <p:sp>
          <p:nvSpPr>
            <p:cNvPr id="7" name="Rectangle 12">
              <a:extLst>
                <a:ext uri="{FF2B5EF4-FFF2-40B4-BE49-F238E27FC236}">
                  <a16:creationId xmlns:a16="http://schemas.microsoft.com/office/drawing/2014/main" id="{0563158A-3CC4-60F6-7084-0F396EF44759}"/>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8" name="Picture 3">
              <a:extLst>
                <a:ext uri="{FF2B5EF4-FFF2-40B4-BE49-F238E27FC236}">
                  <a16:creationId xmlns:a16="http://schemas.microsoft.com/office/drawing/2014/main" id="{824077A0-3F64-A0BB-C47B-766E975806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sp>
        <p:nvSpPr>
          <p:cNvPr id="2" name="Segnaposto numero diapositiva 1">
            <a:extLst>
              <a:ext uri="{FF2B5EF4-FFF2-40B4-BE49-F238E27FC236}">
                <a16:creationId xmlns:a16="http://schemas.microsoft.com/office/drawing/2014/main" id="{730815C9-D720-8F00-745E-FE6D399F1B98}"/>
              </a:ext>
            </a:extLst>
          </p:cNvPr>
          <p:cNvSpPr>
            <a:spLocks noGrp="1"/>
          </p:cNvSpPr>
          <p:nvPr>
            <p:ph type="sldNum" sz="quarter" idx="12"/>
          </p:nvPr>
        </p:nvSpPr>
        <p:spPr/>
        <p:txBody>
          <a:bodyPr/>
          <a:lstStyle/>
          <a:p>
            <a:pPr>
              <a:defRPr/>
            </a:pPr>
            <a:fld id="{FDF65AAF-C0DA-4329-A852-0EDF5DD7283D}" type="slidenum">
              <a:rPr lang="it-IT" altLang="it-IT" smtClean="0"/>
              <a:pPr>
                <a:defRPr/>
              </a:pPr>
              <a:t>36</a:t>
            </a:fld>
            <a:endParaRPr lang="it-IT" altLang="it-IT"/>
          </a:p>
        </p:txBody>
      </p:sp>
      <p:sp>
        <p:nvSpPr>
          <p:cNvPr id="5" name="CasellaDiTesto 4">
            <a:extLst>
              <a:ext uri="{FF2B5EF4-FFF2-40B4-BE49-F238E27FC236}">
                <a16:creationId xmlns:a16="http://schemas.microsoft.com/office/drawing/2014/main" id="{A7B18013-A3A9-8BCE-45F3-93F46339EF43}"/>
              </a:ext>
            </a:extLst>
          </p:cNvPr>
          <p:cNvSpPr txBox="1"/>
          <p:nvPr/>
        </p:nvSpPr>
        <p:spPr>
          <a:xfrm>
            <a:off x="323528" y="40720"/>
            <a:ext cx="8136904" cy="720197"/>
          </a:xfrm>
          <a:prstGeom prst="rect">
            <a:avLst/>
          </a:prstGeom>
          <a:noFill/>
        </p:spPr>
        <p:txBody>
          <a:bodyPr wrap="square">
            <a:spAutoFit/>
          </a:bodyPr>
          <a:lstStyle/>
          <a:p>
            <a:pPr algn="ctr">
              <a:lnSpc>
                <a:spcPct val="85000"/>
              </a:lnSpc>
            </a:pPr>
            <a:r>
              <a:rPr lang="en-US" sz="2400" b="1" dirty="0">
                <a:solidFill>
                  <a:srgbClr val="FF0000"/>
                </a:solidFill>
                <a:effectLst>
                  <a:outerShdw blurRad="38100" dist="38100" dir="2700000" algn="tl">
                    <a:srgbClr val="000000">
                      <a:alpha val="43137"/>
                    </a:srgbClr>
                  </a:outerShdw>
                </a:effectLst>
                <a:highlight>
                  <a:srgbClr val="FFFF00"/>
                </a:highlight>
                <a:latin typeface="Arial Narrow" panose="020B0606020202030204" pitchFamily="34" charset="0"/>
              </a:rPr>
              <a:t>They MUST carry out their task in a hygienic </a:t>
            </a:r>
            <a:br>
              <a:rPr lang="en-US" sz="2400" b="1" dirty="0">
                <a:solidFill>
                  <a:srgbClr val="FF0000"/>
                </a:solidFill>
                <a:effectLst>
                  <a:outerShdw blurRad="38100" dist="38100" dir="2700000" algn="tl">
                    <a:srgbClr val="000000">
                      <a:alpha val="43137"/>
                    </a:srgbClr>
                  </a:outerShdw>
                </a:effectLst>
                <a:highlight>
                  <a:srgbClr val="FFFF00"/>
                </a:highlight>
                <a:latin typeface="Arial Narrow" panose="020B0606020202030204" pitchFamily="34" charset="0"/>
              </a:rPr>
            </a:br>
            <a:r>
              <a:rPr lang="en-US" sz="2400" b="1" dirty="0">
                <a:solidFill>
                  <a:srgbClr val="FF0000"/>
                </a:solidFill>
                <a:effectLst>
                  <a:outerShdw blurRad="38100" dist="38100" dir="2700000" algn="tl">
                    <a:srgbClr val="000000">
                      <a:alpha val="43137"/>
                    </a:srgbClr>
                  </a:outerShdw>
                </a:effectLst>
                <a:highlight>
                  <a:srgbClr val="FFFF00"/>
                </a:highlight>
                <a:latin typeface="Arial Narrow" panose="020B0606020202030204" pitchFamily="34" charset="0"/>
              </a:rPr>
              <a:t>and safe way for the consumer</a:t>
            </a:r>
            <a:r>
              <a:rPr lang="it-IT" sz="2400" b="1" dirty="0">
                <a:solidFill>
                  <a:srgbClr val="FF0000"/>
                </a:solidFill>
                <a:effectLst>
                  <a:outerShdw blurRad="38100" dist="38100" dir="2700000" algn="tl">
                    <a:srgbClr val="000000">
                      <a:alpha val="43137"/>
                    </a:srgbClr>
                  </a:outerShdw>
                </a:effectLst>
                <a:highlight>
                  <a:srgbClr val="FFFF00"/>
                </a:highlight>
                <a:latin typeface="Arial Narrow" panose="020B0606020202030204" pitchFamily="34" charset="0"/>
              </a:rPr>
              <a:t>.</a:t>
            </a:r>
          </a:p>
        </p:txBody>
      </p:sp>
      <p:pic>
        <p:nvPicPr>
          <p:cNvPr id="4" name="Immagine 3">
            <a:extLst>
              <a:ext uri="{FF2B5EF4-FFF2-40B4-BE49-F238E27FC236}">
                <a16:creationId xmlns:a16="http://schemas.microsoft.com/office/drawing/2014/main" id="{70740A1F-B9EB-C0B1-7B38-1A41747F2887}"/>
              </a:ext>
            </a:extLst>
          </p:cNvPr>
          <p:cNvPicPr>
            <a:picLocks noChangeAspect="1"/>
          </p:cNvPicPr>
          <p:nvPr/>
        </p:nvPicPr>
        <p:blipFill>
          <a:blip r:embed="rId3"/>
          <a:stretch>
            <a:fillRect/>
          </a:stretch>
        </p:blipFill>
        <p:spPr>
          <a:xfrm>
            <a:off x="266953" y="1926340"/>
            <a:ext cx="3064096" cy="3090625"/>
          </a:xfrm>
          <a:prstGeom prst="rect">
            <a:avLst/>
          </a:prstGeom>
        </p:spPr>
      </p:pic>
      <p:sp>
        <p:nvSpPr>
          <p:cNvPr id="11" name="CasellaDiTesto 10">
            <a:extLst>
              <a:ext uri="{FF2B5EF4-FFF2-40B4-BE49-F238E27FC236}">
                <a16:creationId xmlns:a16="http://schemas.microsoft.com/office/drawing/2014/main" id="{1DFA47CD-377E-1432-B9FB-78228782CE16}"/>
              </a:ext>
            </a:extLst>
          </p:cNvPr>
          <p:cNvSpPr txBox="1"/>
          <p:nvPr/>
        </p:nvSpPr>
        <p:spPr>
          <a:xfrm>
            <a:off x="3374341" y="2646931"/>
            <a:ext cx="5446131" cy="1269578"/>
          </a:xfrm>
          <a:prstGeom prst="rect">
            <a:avLst/>
          </a:prstGeom>
          <a:noFill/>
        </p:spPr>
        <p:txBody>
          <a:bodyPr wrap="square" rtlCol="0">
            <a:spAutoFit/>
          </a:bodyPr>
          <a:lstStyle>
            <a:defPPr>
              <a:defRPr lang="it-IT"/>
            </a:defPPr>
            <a:lvl1pPr>
              <a:lnSpc>
                <a:spcPct val="85000"/>
              </a:lnSpc>
              <a:defRPr sz="2000">
                <a:solidFill>
                  <a:srgbClr val="00579F"/>
                </a:solidFill>
                <a:effectLst>
                  <a:outerShdw blurRad="38100" dist="38100" dir="2700000" algn="tl">
                    <a:srgbClr val="000000">
                      <a:alpha val="43137"/>
                    </a:srgbClr>
                  </a:outerShdw>
                </a:effectLst>
                <a:latin typeface="Arial Narrow" panose="020B0606020202030204" pitchFamily="34" charset="0"/>
                <a:cs typeface="+mn-cs"/>
              </a:defRPr>
            </a:lvl1pPr>
          </a:lstStyle>
          <a:p>
            <a:r>
              <a:rPr lang="en-US" sz="1800" b="1" u="sng" dirty="0">
                <a:solidFill>
                  <a:srgbClr val="0000FF"/>
                </a:solidFill>
              </a:rPr>
              <a:t>Paper handkerchiefs </a:t>
            </a:r>
            <a:r>
              <a:rPr lang="en-US" sz="1800" dirty="0"/>
              <a:t>are part of our daily life. </a:t>
            </a:r>
            <a:br>
              <a:rPr lang="en-US" sz="1800" dirty="0"/>
            </a:br>
            <a:r>
              <a:rPr lang="en-US" sz="1800" dirty="0"/>
              <a:t> Whether    it's scooping up sneezes or mopping up spills, </a:t>
            </a:r>
            <a:br>
              <a:rPr lang="en-US" sz="1800" dirty="0"/>
            </a:br>
            <a:r>
              <a:rPr lang="en-US" sz="1800" dirty="0"/>
              <a:t>   you never know when you'll need a tissue on hand. </a:t>
            </a:r>
            <a:br>
              <a:rPr lang="en-US" sz="1800" dirty="0"/>
            </a:br>
            <a:r>
              <a:rPr lang="en-US" sz="1800" dirty="0"/>
              <a:t>      And because they're disposable, you can be sure </a:t>
            </a:r>
            <a:br>
              <a:rPr lang="en-US" sz="1800" dirty="0"/>
            </a:br>
            <a:r>
              <a:rPr lang="en-US" sz="1800" dirty="0"/>
              <a:t>    you won't pass on infections.</a:t>
            </a:r>
            <a:endParaRPr lang="it-IT" sz="1050" dirty="0"/>
          </a:p>
        </p:txBody>
      </p:sp>
      <p:sp>
        <p:nvSpPr>
          <p:cNvPr id="17" name="CasellaDiTesto 16">
            <a:extLst>
              <a:ext uri="{FF2B5EF4-FFF2-40B4-BE49-F238E27FC236}">
                <a16:creationId xmlns:a16="http://schemas.microsoft.com/office/drawing/2014/main" id="{06F637DE-D16C-F8BD-680C-EC2F0E51E7ED}"/>
              </a:ext>
            </a:extLst>
          </p:cNvPr>
          <p:cNvSpPr txBox="1"/>
          <p:nvPr/>
        </p:nvSpPr>
        <p:spPr>
          <a:xfrm>
            <a:off x="290744" y="801495"/>
            <a:ext cx="5865432" cy="461665"/>
          </a:xfrm>
          <a:prstGeom prst="rect">
            <a:avLst/>
          </a:prstGeom>
          <a:noFill/>
        </p:spPr>
        <p:txBody>
          <a:bodyPr wrap="square">
            <a:spAutoFit/>
          </a:bodyPr>
          <a:lstStyle/>
          <a:p>
            <a:r>
              <a:rPr lang="en-US" sz="2400" b="1" dirty="0">
                <a:solidFill>
                  <a:srgbClr val="0000FF"/>
                </a:solidFill>
                <a:effectLst>
                  <a:outerShdw blurRad="38100" dist="38100" dir="2700000" algn="tl">
                    <a:srgbClr val="000000">
                      <a:alpha val="43137"/>
                    </a:srgbClr>
                  </a:outerShdw>
                </a:effectLst>
                <a:latin typeface="Arial Narrow" panose="020B0606020202030204" pitchFamily="34" charset="0"/>
              </a:rPr>
              <a:t>Paper guarantees the highest level of hygiene</a:t>
            </a:r>
            <a:endParaRPr lang="it-IT" sz="2400" b="1" dirty="0">
              <a:solidFill>
                <a:srgbClr val="0000FF"/>
              </a:solidFill>
              <a:effectLst>
                <a:outerShdw blurRad="38100" dist="38100" dir="2700000" algn="tl">
                  <a:srgbClr val="000000">
                    <a:alpha val="43137"/>
                  </a:srgbClr>
                </a:outerShdw>
              </a:effectLst>
              <a:latin typeface="Arial Narrow" panose="020B0606020202030204" pitchFamily="34" charset="0"/>
            </a:endParaRPr>
          </a:p>
        </p:txBody>
      </p:sp>
      <p:sp>
        <p:nvSpPr>
          <p:cNvPr id="18" name="CasellaDiTesto 17">
            <a:extLst>
              <a:ext uri="{FF2B5EF4-FFF2-40B4-BE49-F238E27FC236}">
                <a16:creationId xmlns:a16="http://schemas.microsoft.com/office/drawing/2014/main" id="{676F52E9-341E-8BBE-30D6-880DB9A77B02}"/>
              </a:ext>
            </a:extLst>
          </p:cNvPr>
          <p:cNvSpPr txBox="1"/>
          <p:nvPr/>
        </p:nvSpPr>
        <p:spPr>
          <a:xfrm>
            <a:off x="365699" y="1332772"/>
            <a:ext cx="8640959" cy="1269578"/>
          </a:xfrm>
          <a:prstGeom prst="rect">
            <a:avLst/>
          </a:prstGeom>
          <a:noFill/>
        </p:spPr>
        <p:txBody>
          <a:bodyPr wrap="square" rtlCol="0">
            <a:spAutoFit/>
          </a:bodyPr>
          <a:lstStyle/>
          <a:p>
            <a:pPr>
              <a:lnSpc>
                <a:spcPct val="85000"/>
              </a:lnSpc>
            </a:pP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It protects people and helps keep them safe and healthy.</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Whether you're at home or out and about, you can trust the card to keep you safe. </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                                               Paper products play an important role in promoting hygiene, </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                                                     minimizing the spread of infections and keeping us healthy.</a:t>
            </a:r>
            <a:r>
              <a:rPr lang="it-IT"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 </a:t>
            </a:r>
            <a:br>
              <a:rPr lang="it-IT" dirty="0">
                <a:solidFill>
                  <a:srgbClr val="00579F"/>
                </a:solidFill>
                <a:effectLst>
                  <a:outerShdw blurRad="38100" dist="38100" dir="2700000" algn="tl">
                    <a:srgbClr val="000000">
                      <a:alpha val="43137"/>
                    </a:srgbClr>
                  </a:outerShdw>
                </a:effectLst>
                <a:latin typeface="Arial Narrow" panose="020B0606020202030204" pitchFamily="34" charset="0"/>
                <a:cs typeface="+mn-cs"/>
              </a:rPr>
            </a:br>
            <a:r>
              <a:rPr lang="it-IT"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			</a:t>
            </a:r>
          </a:p>
        </p:txBody>
      </p:sp>
      <p:sp>
        <p:nvSpPr>
          <p:cNvPr id="20" name="CasellaDiTesto 19">
            <a:extLst>
              <a:ext uri="{FF2B5EF4-FFF2-40B4-BE49-F238E27FC236}">
                <a16:creationId xmlns:a16="http://schemas.microsoft.com/office/drawing/2014/main" id="{A2496B20-7DAF-271C-151C-FC2D9F451A5A}"/>
              </a:ext>
            </a:extLst>
          </p:cNvPr>
          <p:cNvSpPr txBox="1"/>
          <p:nvPr/>
        </p:nvSpPr>
        <p:spPr>
          <a:xfrm>
            <a:off x="6636172" y="930598"/>
            <a:ext cx="2326278" cy="584775"/>
          </a:xfrm>
          <a:prstGeom prst="rect">
            <a:avLst/>
          </a:prstGeom>
          <a:solidFill>
            <a:srgbClr val="FFFF00"/>
          </a:solidFill>
          <a:ln w="34925">
            <a:solidFill>
              <a:schemeClr val="accent1"/>
            </a:solidFill>
          </a:ln>
        </p:spPr>
        <p:txBody>
          <a:bodyPr wrap="none" rtlCol="0">
            <a:spAutoFit/>
          </a:bodyPr>
          <a:lstStyle/>
          <a:p>
            <a:pPr algn="ctr"/>
            <a:r>
              <a:rPr lang="en-US" sz="1600" i="1" dirty="0">
                <a:solidFill>
                  <a:srgbClr val="0000FF"/>
                </a:solidFill>
                <a:effectLst>
                  <a:outerShdw blurRad="38100" dist="38100" dir="2700000" algn="tl">
                    <a:srgbClr val="000000">
                      <a:alpha val="43137"/>
                    </a:srgbClr>
                  </a:outerShdw>
                </a:effectLst>
                <a:latin typeface="Arial Narrow" panose="020B0606020202030204" pitchFamily="34" charset="0"/>
              </a:rPr>
              <a:t>[See also the entire first part </a:t>
            </a:r>
            <a:br>
              <a:rPr lang="en-US" sz="1600" i="1" dirty="0">
                <a:solidFill>
                  <a:srgbClr val="0000FF"/>
                </a:solidFill>
                <a:effectLst>
                  <a:outerShdw blurRad="38100" dist="38100" dir="2700000" algn="tl">
                    <a:srgbClr val="000000">
                      <a:alpha val="43137"/>
                    </a:srgbClr>
                  </a:outerShdw>
                </a:effectLst>
                <a:latin typeface="Arial Narrow" panose="020B0606020202030204" pitchFamily="34" charset="0"/>
              </a:rPr>
            </a:br>
            <a:r>
              <a:rPr lang="en-US" sz="1600" i="1" dirty="0">
                <a:solidFill>
                  <a:srgbClr val="0000FF"/>
                </a:solidFill>
                <a:effectLst>
                  <a:outerShdw blurRad="38100" dist="38100" dir="2700000" algn="tl">
                    <a:srgbClr val="000000">
                      <a:alpha val="43137"/>
                    </a:srgbClr>
                  </a:outerShdw>
                </a:effectLst>
                <a:latin typeface="Arial Narrow" panose="020B0606020202030204" pitchFamily="34" charset="0"/>
              </a:rPr>
              <a:t>of this presentation.]</a:t>
            </a:r>
            <a:endParaRPr lang="it-IT" sz="1600" i="1" dirty="0">
              <a:solidFill>
                <a:srgbClr val="0000FF"/>
              </a:solidFill>
              <a:effectLst>
                <a:outerShdw blurRad="38100" dist="38100" dir="2700000" algn="tl">
                  <a:srgbClr val="000000">
                    <a:alpha val="43137"/>
                  </a:srgbClr>
                </a:outerShdw>
              </a:effectLst>
              <a:latin typeface="Arial Narrow" panose="020B0606020202030204" pitchFamily="34" charset="0"/>
            </a:endParaRPr>
          </a:p>
        </p:txBody>
      </p:sp>
      <p:sp>
        <p:nvSpPr>
          <p:cNvPr id="22" name="CasellaDiTesto 21">
            <a:extLst>
              <a:ext uri="{FF2B5EF4-FFF2-40B4-BE49-F238E27FC236}">
                <a16:creationId xmlns:a16="http://schemas.microsoft.com/office/drawing/2014/main" id="{89ED047E-763E-E690-223F-50F4461E5FF7}"/>
              </a:ext>
            </a:extLst>
          </p:cNvPr>
          <p:cNvSpPr txBox="1"/>
          <p:nvPr/>
        </p:nvSpPr>
        <p:spPr>
          <a:xfrm>
            <a:off x="379734" y="5801969"/>
            <a:ext cx="8429563" cy="798680"/>
          </a:xfrm>
          <a:prstGeom prst="rect">
            <a:avLst/>
          </a:prstGeom>
          <a:noFill/>
        </p:spPr>
        <p:txBody>
          <a:bodyPr wrap="square" rtlCol="0">
            <a:spAutoFit/>
          </a:bodyPr>
          <a:lstStyle>
            <a:defPPr>
              <a:defRPr lang="it-IT"/>
            </a:defPPr>
            <a:lvl1pPr>
              <a:lnSpc>
                <a:spcPct val="85000"/>
              </a:lnSpc>
              <a:defRPr sz="1800">
                <a:solidFill>
                  <a:srgbClr val="00579F"/>
                </a:solidFill>
                <a:effectLst>
                  <a:outerShdw blurRad="38100" dist="38100" dir="2700000" algn="tl">
                    <a:srgbClr val="000000">
                      <a:alpha val="43137"/>
                    </a:srgbClr>
                  </a:outerShdw>
                </a:effectLst>
                <a:latin typeface="Arial Narrow" panose="020B0606020202030204" pitchFamily="34" charset="0"/>
                <a:cs typeface="+mn-cs"/>
              </a:defRPr>
            </a:lvl1pPr>
          </a:lstStyle>
          <a:p>
            <a:r>
              <a:rPr lang="en-US" b="1" u="sng" dirty="0">
                <a:solidFill>
                  <a:srgbClr val="0000FF"/>
                </a:solidFill>
              </a:rPr>
              <a:t>Toilet paper </a:t>
            </a:r>
            <a:r>
              <a:rPr lang="en-US" dirty="0"/>
              <a:t>is a staple in any bathroom - at home, in restaurants, in public places. </a:t>
            </a:r>
            <a:br>
              <a:rPr lang="en-US" dirty="0"/>
            </a:br>
            <a:r>
              <a:rPr lang="en-US" dirty="0"/>
              <a:t>Toilet paper is a universal reference product that we all know and trust because it is hygienic and helps reduce the risk of infections.</a:t>
            </a:r>
            <a:endParaRPr lang="it-IT" dirty="0"/>
          </a:p>
        </p:txBody>
      </p:sp>
      <p:grpSp>
        <p:nvGrpSpPr>
          <p:cNvPr id="3" name="Gruppo 2">
            <a:extLst>
              <a:ext uri="{FF2B5EF4-FFF2-40B4-BE49-F238E27FC236}">
                <a16:creationId xmlns:a16="http://schemas.microsoft.com/office/drawing/2014/main" id="{A4C17DE1-97A6-D972-3CB6-886CE202D58A}"/>
              </a:ext>
            </a:extLst>
          </p:cNvPr>
          <p:cNvGrpSpPr/>
          <p:nvPr/>
        </p:nvGrpSpPr>
        <p:grpSpPr>
          <a:xfrm>
            <a:off x="467544" y="4219402"/>
            <a:ext cx="8352928" cy="1337022"/>
            <a:chOff x="467544" y="4069375"/>
            <a:chExt cx="8352928" cy="1337022"/>
          </a:xfrm>
        </p:grpSpPr>
        <p:sp>
          <p:nvSpPr>
            <p:cNvPr id="25" name="CasellaDiTesto 24">
              <a:extLst>
                <a:ext uri="{FF2B5EF4-FFF2-40B4-BE49-F238E27FC236}">
                  <a16:creationId xmlns:a16="http://schemas.microsoft.com/office/drawing/2014/main" id="{7183E204-624D-DF03-065E-6968CF94AA1E}"/>
                </a:ext>
              </a:extLst>
            </p:cNvPr>
            <p:cNvSpPr txBox="1"/>
            <p:nvPr/>
          </p:nvSpPr>
          <p:spPr>
            <a:xfrm>
              <a:off x="2483768" y="4069375"/>
              <a:ext cx="6336704" cy="1034129"/>
            </a:xfrm>
            <a:prstGeom prst="rect">
              <a:avLst/>
            </a:prstGeom>
            <a:noFill/>
          </p:spPr>
          <p:txBody>
            <a:bodyPr wrap="square">
              <a:spAutoFit/>
            </a:bodyPr>
            <a:lstStyle/>
            <a:p>
              <a:pPr>
                <a:lnSpc>
                  <a:spcPct val="85000"/>
                </a:lnSpc>
              </a:pPr>
              <a:r>
                <a:rPr lang="it-IT"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 	</a:t>
              </a: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It is scientifically proven that using </a:t>
              </a:r>
              <a:r>
                <a:rPr lang="en-US" b="1" u="sng"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paper towels </a:t>
              </a: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and kitchen</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           paper towels with absorbent properties are an extremely hygienic</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       way to dry your hands after washing and also to clean surfaces. </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Whether it's at home or away, your family, customers and staff deserve</a:t>
              </a:r>
              <a:endParaRPr lang="it-IT" dirty="0">
                <a:solidFill>
                  <a:srgbClr val="00579F"/>
                </a:solidFill>
                <a:effectLst>
                  <a:outerShdw blurRad="38100" dist="38100" dir="2700000" algn="tl">
                    <a:srgbClr val="000000">
                      <a:alpha val="43137"/>
                    </a:srgbClr>
                  </a:outerShdw>
                </a:effectLst>
                <a:latin typeface="Arial Narrow" panose="020B0606020202030204" pitchFamily="34" charset="0"/>
                <a:cs typeface="+mn-cs"/>
              </a:endParaRPr>
            </a:p>
          </p:txBody>
        </p:sp>
        <p:sp>
          <p:nvSpPr>
            <p:cNvPr id="27" name="CasellaDiTesto 26">
              <a:extLst>
                <a:ext uri="{FF2B5EF4-FFF2-40B4-BE49-F238E27FC236}">
                  <a16:creationId xmlns:a16="http://schemas.microsoft.com/office/drawing/2014/main" id="{6CF1FBCB-4193-1FD4-F812-8D50F05B3C0A}"/>
                </a:ext>
              </a:extLst>
            </p:cNvPr>
            <p:cNvSpPr txBox="1"/>
            <p:nvPr/>
          </p:nvSpPr>
          <p:spPr>
            <a:xfrm>
              <a:off x="467544" y="5037065"/>
              <a:ext cx="7399783" cy="369332"/>
            </a:xfrm>
            <a:prstGeom prst="rect">
              <a:avLst/>
            </a:prstGeom>
            <a:noFill/>
          </p:spPr>
          <p:txBody>
            <a:bodyPr wrap="none" rtlCol="0">
              <a:spAutoFit/>
            </a:bodyPr>
            <a:lstStyle/>
            <a:p>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the best. Paper towels are an ideal solution in both domestic and commercial settings.</a:t>
              </a:r>
              <a:endParaRPr lang="it-IT" dirty="0"/>
            </a:p>
          </p:txBody>
        </p:sp>
      </p:grpSp>
    </p:spTree>
    <p:extLst>
      <p:ext uri="{BB962C8B-B14F-4D97-AF65-F5344CB8AC3E}">
        <p14:creationId xmlns:p14="http://schemas.microsoft.com/office/powerpoint/2010/main" val="1676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A2704156-425A-0527-34F7-8744C4661915}"/>
              </a:ext>
            </a:extLst>
          </p:cNvPr>
          <p:cNvGrpSpPr/>
          <p:nvPr/>
        </p:nvGrpSpPr>
        <p:grpSpPr>
          <a:xfrm>
            <a:off x="-11113" y="0"/>
            <a:ext cx="9155113" cy="764704"/>
            <a:chOff x="-8709" y="-11223"/>
            <a:chExt cx="9155113" cy="793404"/>
          </a:xfrm>
        </p:grpSpPr>
        <p:sp>
          <p:nvSpPr>
            <p:cNvPr id="7" name="Rectangle 12">
              <a:extLst>
                <a:ext uri="{FF2B5EF4-FFF2-40B4-BE49-F238E27FC236}">
                  <a16:creationId xmlns:a16="http://schemas.microsoft.com/office/drawing/2014/main" id="{0563158A-3CC4-60F6-7084-0F396EF44759}"/>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8" name="Picture 3">
              <a:extLst>
                <a:ext uri="{FF2B5EF4-FFF2-40B4-BE49-F238E27FC236}">
                  <a16:creationId xmlns:a16="http://schemas.microsoft.com/office/drawing/2014/main" id="{824077A0-3F64-A0BB-C47B-766E975806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grpSp>
      <p:sp>
        <p:nvSpPr>
          <p:cNvPr id="2" name="Segnaposto numero diapositiva 1">
            <a:extLst>
              <a:ext uri="{FF2B5EF4-FFF2-40B4-BE49-F238E27FC236}">
                <a16:creationId xmlns:a16="http://schemas.microsoft.com/office/drawing/2014/main" id="{730815C9-D720-8F00-745E-FE6D399F1B98}"/>
              </a:ext>
            </a:extLst>
          </p:cNvPr>
          <p:cNvSpPr>
            <a:spLocks noGrp="1"/>
          </p:cNvSpPr>
          <p:nvPr>
            <p:ph type="sldNum" sz="quarter" idx="12"/>
          </p:nvPr>
        </p:nvSpPr>
        <p:spPr/>
        <p:txBody>
          <a:bodyPr/>
          <a:lstStyle/>
          <a:p>
            <a:pPr>
              <a:defRPr/>
            </a:pPr>
            <a:fld id="{FDF65AAF-C0DA-4329-A852-0EDF5DD7283D}" type="slidenum">
              <a:rPr lang="it-IT" altLang="it-IT" smtClean="0"/>
              <a:pPr>
                <a:defRPr/>
              </a:pPr>
              <a:t>37</a:t>
            </a:fld>
            <a:endParaRPr lang="it-IT" altLang="it-IT"/>
          </a:p>
        </p:txBody>
      </p:sp>
      <p:sp>
        <p:nvSpPr>
          <p:cNvPr id="5" name="CasellaDiTesto 4">
            <a:extLst>
              <a:ext uri="{FF2B5EF4-FFF2-40B4-BE49-F238E27FC236}">
                <a16:creationId xmlns:a16="http://schemas.microsoft.com/office/drawing/2014/main" id="{A7B18013-A3A9-8BCE-45F3-93F46339EF43}"/>
              </a:ext>
            </a:extLst>
          </p:cNvPr>
          <p:cNvSpPr txBox="1"/>
          <p:nvPr/>
        </p:nvSpPr>
        <p:spPr>
          <a:xfrm>
            <a:off x="-69097" y="63724"/>
            <a:ext cx="8471545" cy="683264"/>
          </a:xfrm>
          <a:prstGeom prst="rect">
            <a:avLst/>
          </a:prstGeom>
          <a:noFill/>
        </p:spPr>
        <p:txBody>
          <a:bodyPr wrap="square">
            <a:spAutoFit/>
          </a:bodyPr>
          <a:lstStyle/>
          <a:p>
            <a:pPr algn="ctr">
              <a:lnSpc>
                <a:spcPct val="80000"/>
              </a:lnSpc>
            </a:pPr>
            <a:r>
              <a:rPr lang="en-US" sz="2400" b="1" dirty="0">
                <a:solidFill>
                  <a:srgbClr val="FF0000"/>
                </a:solidFill>
                <a:effectLst>
                  <a:outerShdw blurRad="38100" dist="38100" dir="2700000" algn="tl">
                    <a:srgbClr val="000000">
                      <a:alpha val="43137"/>
                    </a:srgbClr>
                  </a:outerShdw>
                </a:effectLst>
                <a:latin typeface="Arial Narrow" pitchFamily="34" charset="0"/>
                <a:ea typeface="+mj-ea"/>
                <a:cs typeface="+mj-cs"/>
              </a:rPr>
              <a:t>THEY ARE PRODUCED WITH OPTIMIZED USE OF RESOURCES energy, water, minimum waste and maximum safety for workers.</a:t>
            </a:r>
            <a:endParaRPr lang="it-IT" sz="2400" b="1" dirty="0">
              <a:solidFill>
                <a:srgbClr val="FF0000"/>
              </a:solidFill>
              <a:effectLst>
                <a:outerShdw blurRad="38100" dist="38100" dir="2700000" algn="tl">
                  <a:srgbClr val="000000">
                    <a:alpha val="43137"/>
                  </a:srgbClr>
                </a:outerShdw>
              </a:effectLst>
              <a:latin typeface="Arial Narrow" pitchFamily="34" charset="0"/>
              <a:ea typeface="+mj-ea"/>
              <a:cs typeface="+mj-cs"/>
            </a:endParaRPr>
          </a:p>
        </p:txBody>
      </p:sp>
      <p:sp>
        <p:nvSpPr>
          <p:cNvPr id="17" name="CasellaDiTesto 16">
            <a:extLst>
              <a:ext uri="{FF2B5EF4-FFF2-40B4-BE49-F238E27FC236}">
                <a16:creationId xmlns:a16="http://schemas.microsoft.com/office/drawing/2014/main" id="{06F637DE-D16C-F8BD-680C-EC2F0E51E7ED}"/>
              </a:ext>
            </a:extLst>
          </p:cNvPr>
          <p:cNvSpPr txBox="1"/>
          <p:nvPr/>
        </p:nvSpPr>
        <p:spPr>
          <a:xfrm>
            <a:off x="108897" y="797354"/>
            <a:ext cx="8915091" cy="461665"/>
          </a:xfrm>
          <a:prstGeom prst="rect">
            <a:avLst/>
          </a:prstGeom>
          <a:noFill/>
        </p:spPr>
        <p:txBody>
          <a:bodyPr wrap="square">
            <a:spAutoFit/>
          </a:bodyPr>
          <a:lstStyle/>
          <a:p>
            <a:r>
              <a:rPr lang="en-US" sz="2400" b="1" dirty="0">
                <a:solidFill>
                  <a:srgbClr val="0000FF"/>
                </a:solidFill>
                <a:effectLst>
                  <a:outerShdw blurRad="38100" dist="38100" dir="2700000" algn="tl">
                    <a:srgbClr val="000000">
                      <a:alpha val="43137"/>
                    </a:srgbClr>
                  </a:outerShdw>
                </a:effectLst>
                <a:latin typeface="Arial Narrow" panose="020B0606020202030204" pitchFamily="34" charset="0"/>
              </a:rPr>
              <a:t>How do Tissue Products companies in Europe optimize their resources?</a:t>
            </a:r>
            <a:r>
              <a:rPr lang="it-IT" sz="2400" b="1" dirty="0">
                <a:solidFill>
                  <a:srgbClr val="0000FF"/>
                </a:solidFill>
                <a:effectLst>
                  <a:outerShdw blurRad="38100" dist="38100" dir="2700000" algn="tl">
                    <a:srgbClr val="000000">
                      <a:alpha val="43137"/>
                    </a:srgbClr>
                  </a:outerShdw>
                </a:effectLst>
                <a:latin typeface="Arial Narrow" panose="020B0606020202030204" pitchFamily="34" charset="0"/>
              </a:rPr>
              <a:t> </a:t>
            </a:r>
          </a:p>
        </p:txBody>
      </p:sp>
      <p:sp>
        <p:nvSpPr>
          <p:cNvPr id="18" name="CasellaDiTesto 17">
            <a:extLst>
              <a:ext uri="{FF2B5EF4-FFF2-40B4-BE49-F238E27FC236}">
                <a16:creationId xmlns:a16="http://schemas.microsoft.com/office/drawing/2014/main" id="{676F52E9-341E-8BBE-30D6-880DB9A77B02}"/>
              </a:ext>
            </a:extLst>
          </p:cNvPr>
          <p:cNvSpPr txBox="1"/>
          <p:nvPr/>
        </p:nvSpPr>
        <p:spPr>
          <a:xfrm>
            <a:off x="177358" y="1259019"/>
            <a:ext cx="8966642" cy="1269578"/>
          </a:xfrm>
          <a:prstGeom prst="rect">
            <a:avLst/>
          </a:prstGeom>
          <a:noFill/>
        </p:spPr>
        <p:txBody>
          <a:bodyPr wrap="square" rtlCol="0">
            <a:spAutoFit/>
          </a:bodyPr>
          <a:lstStyle/>
          <a:p>
            <a:pPr>
              <a:lnSpc>
                <a:spcPct val="85000"/>
              </a:lnSpc>
            </a:pPr>
            <a:r>
              <a:rPr lang="en-US" b="1"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ENERGY: </a:t>
            </a:r>
            <a:r>
              <a:rPr lang="en-US" dirty="0">
                <a:solidFill>
                  <a:srgbClr val="00579F"/>
                </a:solidFill>
                <a:effectLst>
                  <a:outerShdw blurRad="38100" dist="38100" dir="2700000" algn="tl">
                    <a:srgbClr val="000000">
                      <a:alpha val="43137"/>
                    </a:srgbClr>
                  </a:outerShdw>
                </a:effectLst>
                <a:latin typeface="Arial Narrow" panose="020B0606020202030204" pitchFamily="34" charset="0"/>
              </a:rPr>
              <a:t>ETS member companies are committed to mitigating climate change by meeting the global consumer goods industry's goal of reducing carbon emissions through innovation in individual manufacturing processes, supply chains and products, in order to advance the Paris Agreement goal </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rPr>
              <a:t> 			  of  </a:t>
            </a:r>
            <a:r>
              <a:rPr lang="en-US" b="1"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limiting global temperature rise to </a:t>
            </a:r>
            <a:r>
              <a:rPr lang="en-US" dirty="0">
                <a:solidFill>
                  <a:srgbClr val="00579F"/>
                </a:solidFill>
                <a:effectLst>
                  <a:outerShdw blurRad="38100" dist="38100" dir="2700000" algn="tl">
                    <a:srgbClr val="000000">
                      <a:alpha val="43137"/>
                    </a:srgbClr>
                  </a:outerShdw>
                </a:effectLst>
                <a:latin typeface="Arial Narrow" panose="020B0606020202030204" pitchFamily="34" charset="0"/>
              </a:rPr>
              <a:t>well below </a:t>
            </a:r>
            <a:r>
              <a:rPr lang="en-US" b="1"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2.0</a:t>
            </a:r>
            <a:r>
              <a:rPr lang="en-US" dirty="0">
                <a:solidFill>
                  <a:srgbClr val="00579F"/>
                </a:solidFill>
                <a:effectLst>
                  <a:outerShdw blurRad="38100" dist="38100" dir="2700000" algn="tl">
                    <a:srgbClr val="000000">
                      <a:alpha val="43137"/>
                    </a:srgbClr>
                  </a:outerShdw>
                </a:effectLst>
                <a:latin typeface="Arial Narrow" panose="020B0606020202030204" pitchFamily="34" charset="0"/>
              </a:rPr>
              <a:t>°C </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rPr>
              <a:t>			     by the end of the century and pursue a path to keep it to </a:t>
            </a:r>
            <a:r>
              <a:rPr lang="en-US" b="1"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1.5°</a:t>
            </a:r>
            <a:r>
              <a:rPr lang="en-US" dirty="0">
                <a:solidFill>
                  <a:srgbClr val="00579F"/>
                </a:solidFill>
                <a:effectLst>
                  <a:outerShdw blurRad="38100" dist="38100" dir="2700000" algn="tl">
                    <a:srgbClr val="000000">
                      <a:alpha val="43137"/>
                    </a:srgbClr>
                  </a:outerShdw>
                </a:effectLst>
                <a:latin typeface="Arial Narrow" panose="020B0606020202030204" pitchFamily="34" charset="0"/>
              </a:rPr>
              <a:t>C.</a:t>
            </a:r>
            <a:endParaRPr lang="it-IT" dirty="0">
              <a:solidFill>
                <a:srgbClr val="00579F"/>
              </a:solidFill>
              <a:effectLst>
                <a:outerShdw blurRad="38100" dist="38100" dir="2700000" algn="tl">
                  <a:srgbClr val="000000">
                    <a:alpha val="43137"/>
                  </a:srgbClr>
                </a:outerShdw>
              </a:effectLst>
              <a:latin typeface="Arial Narrow" panose="020B0606020202030204" pitchFamily="34" charset="0"/>
              <a:cs typeface="+mn-cs"/>
            </a:endParaRPr>
          </a:p>
        </p:txBody>
      </p:sp>
      <p:pic>
        <p:nvPicPr>
          <p:cNvPr id="9" name="Immagine 8">
            <a:extLst>
              <a:ext uri="{FF2B5EF4-FFF2-40B4-BE49-F238E27FC236}">
                <a16:creationId xmlns:a16="http://schemas.microsoft.com/office/drawing/2014/main" id="{0170EEF8-74F1-14E2-6952-40A92BF2E8B3}"/>
              </a:ext>
            </a:extLst>
          </p:cNvPr>
          <p:cNvPicPr>
            <a:picLocks noChangeAspect="1"/>
          </p:cNvPicPr>
          <p:nvPr/>
        </p:nvPicPr>
        <p:blipFill>
          <a:blip r:embed="rId3"/>
          <a:stretch>
            <a:fillRect/>
          </a:stretch>
        </p:blipFill>
        <p:spPr>
          <a:xfrm>
            <a:off x="145595" y="2097655"/>
            <a:ext cx="2914237" cy="3086702"/>
          </a:xfrm>
          <a:prstGeom prst="rect">
            <a:avLst/>
          </a:prstGeom>
        </p:spPr>
      </p:pic>
      <p:sp>
        <p:nvSpPr>
          <p:cNvPr id="3" name="CasellaDiTesto 2">
            <a:extLst>
              <a:ext uri="{FF2B5EF4-FFF2-40B4-BE49-F238E27FC236}">
                <a16:creationId xmlns:a16="http://schemas.microsoft.com/office/drawing/2014/main" id="{F7B4BE0F-9E40-4530-8742-9E208857CB6D}"/>
              </a:ext>
            </a:extLst>
          </p:cNvPr>
          <p:cNvSpPr txBox="1"/>
          <p:nvPr/>
        </p:nvSpPr>
        <p:spPr>
          <a:xfrm>
            <a:off x="3275856" y="2826154"/>
            <a:ext cx="5556712" cy="1740476"/>
          </a:xfrm>
          <a:prstGeom prst="rect">
            <a:avLst/>
          </a:prstGeom>
          <a:noFill/>
        </p:spPr>
        <p:txBody>
          <a:bodyPr wrap="square" rtlCol="0">
            <a:spAutoFit/>
          </a:bodyPr>
          <a:lstStyle/>
          <a:p>
            <a:pPr>
              <a:lnSpc>
                <a:spcPct val="85000"/>
              </a:lnSpc>
            </a:pPr>
            <a:r>
              <a:rPr lang="en-US" b="1" u="sng"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USE OF WATER: </a:t>
            </a: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The Tissue Paper sector provides hygienic solutions for the health and well-being of consumers and the community. The tissue industry uses a </a:t>
            </a:r>
            <a:r>
              <a:rPr lang="en-US" b="1"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significant</a:t>
            </a: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 </a:t>
            </a:r>
            <a:r>
              <a:rPr lang="en-US" b="1"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amount of water </a:t>
            </a: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in papermaking because the water carries and distributes the fibers across the paper machine wire to form the paper. However, </a:t>
            </a:r>
            <a:r>
              <a:rPr lang="en-US" b="1"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more and more the water used remains mainly in the process and is cleaned after use</a:t>
            </a: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a:t>
            </a:r>
            <a:r>
              <a:rPr lang="it-IT"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 </a:t>
            </a:r>
          </a:p>
        </p:txBody>
      </p:sp>
      <p:sp>
        <p:nvSpPr>
          <p:cNvPr id="10" name="Rectangle 2">
            <a:extLst>
              <a:ext uri="{FF2B5EF4-FFF2-40B4-BE49-F238E27FC236}">
                <a16:creationId xmlns:a16="http://schemas.microsoft.com/office/drawing/2014/main" id="{1AC2F8A8-A1A4-2CEF-42AC-9D868DA03815}"/>
              </a:ext>
            </a:extLst>
          </p:cNvPr>
          <p:cNvSpPr>
            <a:spLocks noChangeArrowheads="1"/>
          </p:cNvSpPr>
          <p:nvPr/>
        </p:nvSpPr>
        <p:spPr bwMode="auto">
          <a:xfrm>
            <a:off x="152400" y="152400"/>
            <a:ext cx="9144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3" name="CasellaDiTesto 12">
            <a:extLst>
              <a:ext uri="{FF2B5EF4-FFF2-40B4-BE49-F238E27FC236}">
                <a16:creationId xmlns:a16="http://schemas.microsoft.com/office/drawing/2014/main" id="{E5029D61-66C3-6F9D-3F90-A39955183C8F}"/>
              </a:ext>
            </a:extLst>
          </p:cNvPr>
          <p:cNvSpPr txBox="1"/>
          <p:nvPr/>
        </p:nvSpPr>
        <p:spPr>
          <a:xfrm>
            <a:off x="266717" y="4782462"/>
            <a:ext cx="8966642" cy="1975926"/>
          </a:xfrm>
          <a:prstGeom prst="rect">
            <a:avLst/>
          </a:prstGeom>
          <a:noFill/>
        </p:spPr>
        <p:txBody>
          <a:bodyPr wrap="square" rtlCol="0">
            <a:spAutoFit/>
          </a:bodyPr>
          <a:lstStyle/>
          <a:p>
            <a:pPr>
              <a:lnSpc>
                <a:spcPct val="85000"/>
              </a:lnSpc>
            </a:pPr>
            <a:r>
              <a:rPr lang="it-IT" b="1"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			    </a:t>
            </a:r>
            <a:r>
              <a:rPr lang="en-US" b="1" u="sng"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SAFETY FOR WORKERS: </a:t>
            </a: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All ETS member companies are</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			 committed to ensuring that </a:t>
            </a:r>
            <a:r>
              <a:rPr lang="en-US" b="1"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workplace safety is the number one priority for all employees</a:t>
            </a: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 all occupational injuries and illnesses must be </a:t>
            </a:r>
            <a:r>
              <a:rPr lang="en-US" b="1"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prevented </a:t>
            </a: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through </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research and engineering activities , product development, production, delivery and sales. </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The </a:t>
            </a:r>
            <a:r>
              <a:rPr lang="en-US" b="1"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workplace</a:t>
            </a: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 must meet or exceed applicable occupational safety and health laws and regulations. </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You must </a:t>
            </a:r>
            <a:r>
              <a:rPr lang="en-US" b="1" dirty="0">
                <a:solidFill>
                  <a:srgbClr val="0000FF"/>
                </a:solidFill>
                <a:effectLst>
                  <a:outerShdw blurRad="38100" dist="38100" dir="2700000" algn="tl">
                    <a:srgbClr val="000000">
                      <a:alpha val="43137"/>
                    </a:srgbClr>
                  </a:outerShdw>
                </a:effectLst>
                <a:latin typeface="Arial Narrow" panose="020B0606020202030204" pitchFamily="34" charset="0"/>
                <a:cs typeface="+mn-cs"/>
              </a:rPr>
              <a:t>establish occupational safety and hygiene standards based on best practice</a:t>
            </a: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 striving </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to continuously improve your occupational safety and hygiene performance. </a:t>
            </a:r>
            <a:b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br>
            <a:r>
              <a:rPr lang="en-US" dirty="0">
                <a:solidFill>
                  <a:srgbClr val="00579F"/>
                </a:solidFill>
                <a:effectLst>
                  <a:outerShdw blurRad="38100" dist="38100" dir="2700000" algn="tl">
                    <a:srgbClr val="000000">
                      <a:alpha val="43137"/>
                    </a:srgbClr>
                  </a:outerShdw>
                </a:effectLst>
                <a:latin typeface="Arial Narrow" panose="020B0606020202030204" pitchFamily="34" charset="0"/>
                <a:cs typeface="+mn-cs"/>
              </a:rPr>
              <a:t>All personnel must contribute to the improvement of safety. </a:t>
            </a:r>
            <a:endParaRPr lang="it-IT" dirty="0">
              <a:solidFill>
                <a:srgbClr val="00579F"/>
              </a:solidFill>
              <a:effectLst>
                <a:outerShdw blurRad="38100" dist="38100" dir="2700000" algn="tl">
                  <a:srgbClr val="000000">
                    <a:alpha val="43137"/>
                  </a:srgbClr>
                </a:outerShdw>
              </a:effectLst>
              <a:latin typeface="Arial Narrow" panose="020B0606020202030204" pitchFamily="34" charset="0"/>
              <a:cs typeface="+mn-cs"/>
            </a:endParaRPr>
          </a:p>
        </p:txBody>
      </p:sp>
    </p:spTree>
    <p:extLst>
      <p:ext uri="{BB962C8B-B14F-4D97-AF65-F5344CB8AC3E}">
        <p14:creationId xmlns:p14="http://schemas.microsoft.com/office/powerpoint/2010/main" val="258978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A2704156-425A-0527-34F7-8744C4661915}"/>
              </a:ext>
            </a:extLst>
          </p:cNvPr>
          <p:cNvGrpSpPr/>
          <p:nvPr/>
        </p:nvGrpSpPr>
        <p:grpSpPr>
          <a:xfrm>
            <a:off x="-11113" y="0"/>
            <a:ext cx="9155113" cy="764704"/>
            <a:chOff x="-8709" y="-11223"/>
            <a:chExt cx="9155113" cy="793404"/>
          </a:xfrm>
        </p:grpSpPr>
        <p:sp>
          <p:nvSpPr>
            <p:cNvPr id="7" name="Rectangle 12">
              <a:extLst>
                <a:ext uri="{FF2B5EF4-FFF2-40B4-BE49-F238E27FC236}">
                  <a16:creationId xmlns:a16="http://schemas.microsoft.com/office/drawing/2014/main" id="{0563158A-3CC4-60F6-7084-0F396EF44759}"/>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8" name="Picture 3">
              <a:extLst>
                <a:ext uri="{FF2B5EF4-FFF2-40B4-BE49-F238E27FC236}">
                  <a16:creationId xmlns:a16="http://schemas.microsoft.com/office/drawing/2014/main" id="{824077A0-3F64-A0BB-C47B-766E975806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sp>
        <p:nvSpPr>
          <p:cNvPr id="2" name="Segnaposto numero diapositiva 1">
            <a:extLst>
              <a:ext uri="{FF2B5EF4-FFF2-40B4-BE49-F238E27FC236}">
                <a16:creationId xmlns:a16="http://schemas.microsoft.com/office/drawing/2014/main" id="{730815C9-D720-8F00-745E-FE6D399F1B98}"/>
              </a:ext>
            </a:extLst>
          </p:cNvPr>
          <p:cNvSpPr>
            <a:spLocks noGrp="1"/>
          </p:cNvSpPr>
          <p:nvPr>
            <p:ph type="sldNum" sz="quarter" idx="12"/>
          </p:nvPr>
        </p:nvSpPr>
        <p:spPr/>
        <p:txBody>
          <a:bodyPr/>
          <a:lstStyle/>
          <a:p>
            <a:pPr>
              <a:defRPr/>
            </a:pPr>
            <a:fld id="{FDF65AAF-C0DA-4329-A852-0EDF5DD7283D}" type="slidenum">
              <a:rPr lang="it-IT" altLang="it-IT" smtClean="0"/>
              <a:pPr>
                <a:defRPr/>
              </a:pPr>
              <a:t>38</a:t>
            </a:fld>
            <a:endParaRPr lang="it-IT" altLang="it-IT" dirty="0"/>
          </a:p>
        </p:txBody>
      </p:sp>
      <p:sp>
        <p:nvSpPr>
          <p:cNvPr id="5" name="CasellaDiTesto 4">
            <a:extLst>
              <a:ext uri="{FF2B5EF4-FFF2-40B4-BE49-F238E27FC236}">
                <a16:creationId xmlns:a16="http://schemas.microsoft.com/office/drawing/2014/main" id="{A7B18013-A3A9-8BCE-45F3-93F46339EF43}"/>
              </a:ext>
            </a:extLst>
          </p:cNvPr>
          <p:cNvSpPr txBox="1"/>
          <p:nvPr/>
        </p:nvSpPr>
        <p:spPr>
          <a:xfrm>
            <a:off x="54658" y="40720"/>
            <a:ext cx="8405774" cy="683264"/>
          </a:xfrm>
          <a:prstGeom prst="rect">
            <a:avLst/>
          </a:prstGeom>
          <a:noFill/>
        </p:spPr>
        <p:txBody>
          <a:bodyPr wrap="square">
            <a:spAutoFit/>
          </a:bodyPr>
          <a:lstStyle/>
          <a:p>
            <a:pPr algn="ctr">
              <a:lnSpc>
                <a:spcPct val="80000"/>
              </a:lnSpc>
            </a:pPr>
            <a:r>
              <a:rPr lang="it-IT" sz="2400" b="1" dirty="0">
                <a:solidFill>
                  <a:srgbClr val="FF0000"/>
                </a:solidFill>
                <a:effectLst>
                  <a:outerShdw blurRad="38100" dist="38100" dir="2700000" algn="tl">
                    <a:srgbClr val="000000">
                      <a:alpha val="43137"/>
                    </a:srgbClr>
                  </a:outerShdw>
                </a:effectLst>
                <a:latin typeface="Arial Narrow" pitchFamily="34" charset="0"/>
                <a:ea typeface="+mj-ea"/>
                <a:cs typeface="+mj-cs"/>
              </a:rPr>
              <a:t>FANNO PARTE DELL'ECONOMIA CIRCOLARE in quanto </a:t>
            </a:r>
            <a:br>
              <a:rPr lang="it-IT" sz="2400" b="1" dirty="0">
                <a:solidFill>
                  <a:srgbClr val="FF0000"/>
                </a:solidFill>
                <a:effectLst>
                  <a:outerShdw blurRad="38100" dist="38100" dir="2700000" algn="tl">
                    <a:srgbClr val="000000">
                      <a:alpha val="43137"/>
                    </a:srgbClr>
                  </a:outerShdw>
                </a:effectLst>
                <a:latin typeface="Arial Narrow" pitchFamily="34" charset="0"/>
                <a:ea typeface="+mj-ea"/>
                <a:cs typeface="+mj-cs"/>
              </a:rPr>
            </a:br>
            <a:r>
              <a:rPr lang="it-IT" sz="2400" b="1" dirty="0">
                <a:solidFill>
                  <a:srgbClr val="FF0000"/>
                </a:solidFill>
                <a:effectLst>
                  <a:outerShdw blurRad="38100" dist="38100" dir="2700000" algn="tl">
                    <a:srgbClr val="000000">
                      <a:alpha val="43137"/>
                    </a:srgbClr>
                  </a:outerShdw>
                </a:effectLst>
                <a:latin typeface="Arial Narrow" pitchFamily="34" charset="0"/>
                <a:ea typeface="+mj-ea"/>
                <a:cs typeface="+mj-cs"/>
              </a:rPr>
              <a:t>i loro rifiuti possono essere trasformati in una nuova risorsa.</a:t>
            </a:r>
          </a:p>
        </p:txBody>
      </p:sp>
      <p:sp>
        <p:nvSpPr>
          <p:cNvPr id="17" name="CasellaDiTesto 16">
            <a:extLst>
              <a:ext uri="{FF2B5EF4-FFF2-40B4-BE49-F238E27FC236}">
                <a16:creationId xmlns:a16="http://schemas.microsoft.com/office/drawing/2014/main" id="{06F637DE-D16C-F8BD-680C-EC2F0E51E7ED}"/>
              </a:ext>
            </a:extLst>
          </p:cNvPr>
          <p:cNvSpPr txBox="1"/>
          <p:nvPr/>
        </p:nvSpPr>
        <p:spPr>
          <a:xfrm>
            <a:off x="216208" y="897159"/>
            <a:ext cx="8853256" cy="830997"/>
          </a:xfrm>
          <a:prstGeom prst="rect">
            <a:avLst/>
          </a:prstGeom>
          <a:noFill/>
        </p:spPr>
        <p:txBody>
          <a:bodyPr wrap="square">
            <a:spAutoFit/>
          </a:bodyPr>
          <a:lstStyle/>
          <a:p>
            <a:pPr>
              <a:lnSpc>
                <a:spcPct val="80000"/>
              </a:lnSpc>
            </a:pPr>
            <a:r>
              <a:rPr lang="en-US" sz="2000" b="1" dirty="0">
                <a:solidFill>
                  <a:srgbClr val="0000FF"/>
                </a:solidFill>
                <a:effectLst>
                  <a:outerShdw blurRad="38100" dist="38100" dir="2700000" algn="tl">
                    <a:srgbClr val="000000">
                      <a:alpha val="43137"/>
                    </a:srgbClr>
                  </a:outerShdw>
                </a:effectLst>
                <a:latin typeface="Arial Narrow" panose="020B0606020202030204" pitchFamily="34" charset="0"/>
              </a:rPr>
              <a:t>The European Green Deal aims to transform the EU into a modern, resource-efficient and competitive economy</a:t>
            </a:r>
            <a:r>
              <a:rPr lang="en-US" sz="2000" dirty="0">
                <a:solidFill>
                  <a:srgbClr val="0000FF"/>
                </a:solidFill>
                <a:effectLst>
                  <a:outerShdw blurRad="38100" dist="38100" dir="2700000" algn="tl">
                    <a:srgbClr val="000000">
                      <a:alpha val="43137"/>
                    </a:srgbClr>
                  </a:outerShdw>
                </a:effectLst>
                <a:latin typeface="Arial Narrow" panose="020B0606020202030204" pitchFamily="34" charset="0"/>
              </a:rPr>
              <a:t>, moving towards a </a:t>
            </a:r>
            <a:r>
              <a:rPr lang="en-US" sz="2000" b="1" dirty="0">
                <a:solidFill>
                  <a:srgbClr val="0000FF"/>
                </a:solidFill>
                <a:effectLst>
                  <a:outerShdw blurRad="38100" dist="38100" dir="2700000" algn="tl">
                    <a:srgbClr val="000000">
                      <a:alpha val="43137"/>
                    </a:srgbClr>
                  </a:outerShdw>
                </a:effectLst>
                <a:latin typeface="Arial Narrow" panose="020B0606020202030204" pitchFamily="34" charset="0"/>
              </a:rPr>
              <a:t>zero-pollution ambition </a:t>
            </a:r>
            <a:r>
              <a:rPr lang="en-US" sz="2000" dirty="0">
                <a:solidFill>
                  <a:srgbClr val="0000FF"/>
                </a:solidFill>
                <a:effectLst>
                  <a:outerShdw blurRad="38100" dist="38100" dir="2700000" algn="tl">
                    <a:srgbClr val="000000">
                      <a:alpha val="43137"/>
                    </a:srgbClr>
                  </a:outerShdw>
                </a:effectLst>
                <a:latin typeface="Arial Narrow" panose="020B0606020202030204" pitchFamily="34" charset="0"/>
              </a:rPr>
              <a:t>to protect the EU’s natural capital and citizens’ health and well-being.</a:t>
            </a:r>
            <a:endParaRPr lang="it-IT" sz="2000" dirty="0">
              <a:solidFill>
                <a:srgbClr val="0000FF"/>
              </a:solidFill>
              <a:effectLst>
                <a:outerShdw blurRad="38100" dist="38100" dir="2700000" algn="tl">
                  <a:srgbClr val="000000">
                    <a:alpha val="43137"/>
                  </a:srgbClr>
                </a:outerShdw>
              </a:effectLst>
              <a:latin typeface="Arial Narrow" panose="020B0606020202030204" pitchFamily="34" charset="0"/>
            </a:endParaRPr>
          </a:p>
        </p:txBody>
      </p:sp>
      <p:sp>
        <p:nvSpPr>
          <p:cNvPr id="22" name="CasellaDiTesto 21">
            <a:extLst>
              <a:ext uri="{FF2B5EF4-FFF2-40B4-BE49-F238E27FC236}">
                <a16:creationId xmlns:a16="http://schemas.microsoft.com/office/drawing/2014/main" id="{89ED047E-763E-E690-223F-50F4461E5FF7}"/>
              </a:ext>
            </a:extLst>
          </p:cNvPr>
          <p:cNvSpPr txBox="1"/>
          <p:nvPr/>
        </p:nvSpPr>
        <p:spPr>
          <a:xfrm>
            <a:off x="244718" y="1728156"/>
            <a:ext cx="8507511" cy="4801314"/>
          </a:xfrm>
          <a:prstGeom prst="rect">
            <a:avLst/>
          </a:prstGeom>
          <a:noFill/>
        </p:spPr>
        <p:txBody>
          <a:bodyPr wrap="square" rtlCol="0">
            <a:spAutoFit/>
          </a:bodyPr>
          <a:lstStyle>
            <a:defPPr>
              <a:defRPr lang="it-IT"/>
            </a:defPPr>
            <a:lvl1pPr>
              <a:lnSpc>
                <a:spcPct val="85000"/>
              </a:lnSpc>
              <a:defRPr sz="1800">
                <a:solidFill>
                  <a:srgbClr val="00579F"/>
                </a:solidFill>
                <a:effectLst>
                  <a:outerShdw blurRad="38100" dist="38100" dir="2700000" algn="tl">
                    <a:srgbClr val="000000">
                      <a:alpha val="43137"/>
                    </a:srgbClr>
                  </a:outerShdw>
                </a:effectLst>
                <a:latin typeface="Arial Narrow" panose="020B0606020202030204" pitchFamily="34" charset="0"/>
                <a:cs typeface="+mn-cs"/>
              </a:defRPr>
            </a:lvl1pPr>
          </a:lstStyle>
          <a:p>
            <a:pPr algn="l"/>
            <a:r>
              <a:rPr lang="en-US" dirty="0"/>
              <a:t>Tissue products are usually </a:t>
            </a:r>
            <a:r>
              <a:rPr lang="en-US" b="1" dirty="0">
                <a:solidFill>
                  <a:srgbClr val="0000FF"/>
                </a:solidFill>
              </a:rPr>
              <a:t>single use </a:t>
            </a:r>
            <a:br>
              <a:rPr lang="en-US" b="1" dirty="0">
                <a:solidFill>
                  <a:srgbClr val="0000FF"/>
                </a:solidFill>
              </a:rPr>
            </a:br>
            <a:r>
              <a:rPr lang="en-US" b="1" dirty="0">
                <a:solidFill>
                  <a:srgbClr val="0000FF"/>
                </a:solidFill>
              </a:rPr>
              <a:t>products </a:t>
            </a:r>
            <a:r>
              <a:rPr lang="en-US" dirty="0"/>
              <a:t>and typically go to waste after use. </a:t>
            </a:r>
            <a:br>
              <a:rPr lang="en-US" dirty="0"/>
            </a:br>
            <a:r>
              <a:rPr lang="en-US" dirty="0"/>
              <a:t>Recycling options may still be limited </a:t>
            </a:r>
            <a:br>
              <a:rPr lang="en-US" dirty="0"/>
            </a:br>
            <a:r>
              <a:rPr lang="en-US" dirty="0"/>
              <a:t>compared to packaging material, </a:t>
            </a:r>
            <a:br>
              <a:rPr lang="en-US" dirty="0"/>
            </a:br>
            <a:r>
              <a:rPr lang="en-US" dirty="0"/>
              <a:t>but tissue products fit nicely into </a:t>
            </a:r>
            <a:br>
              <a:rPr lang="en-US" dirty="0"/>
            </a:br>
            <a:r>
              <a:rPr lang="en-US" b="1" dirty="0">
                <a:solidFill>
                  <a:srgbClr val="0000FF"/>
                </a:solidFill>
              </a:rPr>
              <a:t>existing waste management schemes </a:t>
            </a:r>
            <a:br>
              <a:rPr lang="en-US" b="1" dirty="0">
                <a:solidFill>
                  <a:srgbClr val="0000FF"/>
                </a:solidFill>
              </a:rPr>
            </a:br>
            <a:r>
              <a:rPr lang="en-US" dirty="0"/>
              <a:t>and could </a:t>
            </a:r>
            <a:r>
              <a:rPr lang="en-US" b="1" dirty="0">
                <a:solidFill>
                  <a:srgbClr val="0000FF"/>
                </a:solidFill>
              </a:rPr>
              <a:t>even provide a benefit there</a:t>
            </a:r>
            <a:br>
              <a:rPr lang="en-US" b="1" dirty="0">
                <a:solidFill>
                  <a:srgbClr val="0000FF"/>
                </a:solidFill>
              </a:rPr>
            </a:br>
            <a:r>
              <a:rPr lang="en-US" b="1" dirty="0">
                <a:solidFill>
                  <a:srgbClr val="0000FF"/>
                </a:solidFill>
              </a:rPr>
              <a:t>(incineration with energy recovery(1) </a:t>
            </a:r>
            <a:br>
              <a:rPr lang="en-US" b="1" dirty="0">
                <a:solidFill>
                  <a:srgbClr val="0000FF"/>
                </a:solidFill>
              </a:rPr>
            </a:br>
            <a:r>
              <a:rPr lang="en-US" b="1" dirty="0">
                <a:solidFill>
                  <a:srgbClr val="0000FF"/>
                </a:solidFill>
              </a:rPr>
              <a:t>or composting).</a:t>
            </a:r>
          </a:p>
          <a:p>
            <a:pPr algn="l"/>
            <a:endParaRPr lang="en-US" b="1" dirty="0">
              <a:solidFill>
                <a:srgbClr val="0000FF"/>
              </a:solidFill>
            </a:endParaRPr>
          </a:p>
          <a:p>
            <a:r>
              <a:rPr lang="en-US" dirty="0"/>
              <a:t>Individual ETS member companies are </a:t>
            </a:r>
            <a:br>
              <a:rPr lang="en-US" dirty="0"/>
            </a:br>
            <a:r>
              <a:rPr lang="en-US" b="1" dirty="0">
                <a:solidFill>
                  <a:srgbClr val="0000FF"/>
                </a:solidFill>
              </a:rPr>
              <a:t>committed to support the development </a:t>
            </a:r>
            <a:br>
              <a:rPr lang="en-US" b="1" dirty="0">
                <a:solidFill>
                  <a:srgbClr val="0000FF"/>
                </a:solidFill>
              </a:rPr>
            </a:br>
            <a:r>
              <a:rPr lang="en-US" b="1" dirty="0">
                <a:solidFill>
                  <a:srgbClr val="0000FF"/>
                </a:solidFill>
              </a:rPr>
              <a:t>of new circular business models </a:t>
            </a:r>
            <a:br>
              <a:rPr lang="en-US" dirty="0"/>
            </a:br>
            <a:r>
              <a:rPr lang="en-US" dirty="0"/>
              <a:t>with the aim to increase the amount </a:t>
            </a:r>
            <a:br>
              <a:rPr lang="en-US" dirty="0"/>
            </a:br>
            <a:r>
              <a:rPr lang="en-US" dirty="0"/>
              <a:t>and degree of product recovery </a:t>
            </a:r>
            <a:br>
              <a:rPr lang="en-US" dirty="0"/>
            </a:br>
            <a:r>
              <a:rPr lang="en-US" dirty="0"/>
              <a:t>and to minimize waste. </a:t>
            </a:r>
            <a:br>
              <a:rPr lang="en-US" dirty="0"/>
            </a:br>
            <a:r>
              <a:rPr lang="en-US" dirty="0"/>
              <a:t>This includes </a:t>
            </a:r>
            <a:r>
              <a:rPr lang="en-US" b="1" dirty="0">
                <a:solidFill>
                  <a:srgbClr val="0000FF"/>
                </a:solidFill>
              </a:rPr>
              <a:t>the recovery of material </a:t>
            </a:r>
            <a:br>
              <a:rPr lang="en-US" b="1" dirty="0">
                <a:solidFill>
                  <a:srgbClr val="0000FF"/>
                </a:solidFill>
              </a:rPr>
            </a:br>
            <a:r>
              <a:rPr lang="en-US" b="1" dirty="0">
                <a:solidFill>
                  <a:srgbClr val="0000FF"/>
                </a:solidFill>
              </a:rPr>
              <a:t>through recycling of packaging and used tissue </a:t>
            </a:r>
            <a:r>
              <a:rPr lang="en-US" dirty="0"/>
              <a:t>where possible and appropriate (e.g. used hand towels), or the beneficial use via </a:t>
            </a:r>
            <a:r>
              <a:rPr lang="en-US" b="1" dirty="0">
                <a:solidFill>
                  <a:srgbClr val="0000FF"/>
                </a:solidFill>
              </a:rPr>
              <a:t>composting, incineration with energy recovery, </a:t>
            </a:r>
            <a:br>
              <a:rPr lang="en-US" dirty="0"/>
            </a:br>
            <a:r>
              <a:rPr lang="en-US" dirty="0"/>
              <a:t>and avoiding landfilling.</a:t>
            </a:r>
          </a:p>
        </p:txBody>
      </p:sp>
      <p:pic>
        <p:nvPicPr>
          <p:cNvPr id="9" name="Immagine 8">
            <a:extLst>
              <a:ext uri="{FF2B5EF4-FFF2-40B4-BE49-F238E27FC236}">
                <a16:creationId xmlns:a16="http://schemas.microsoft.com/office/drawing/2014/main" id="{B3B7D292-460B-B1B3-5EFB-2B8676B6D41C}"/>
              </a:ext>
            </a:extLst>
          </p:cNvPr>
          <p:cNvPicPr>
            <a:picLocks noChangeAspect="1"/>
          </p:cNvPicPr>
          <p:nvPr/>
        </p:nvPicPr>
        <p:blipFill>
          <a:blip r:embed="rId3"/>
          <a:stretch>
            <a:fillRect/>
          </a:stretch>
        </p:blipFill>
        <p:spPr>
          <a:xfrm>
            <a:off x="4427984" y="1872163"/>
            <a:ext cx="4482151" cy="3635999"/>
          </a:xfrm>
          <a:prstGeom prst="rect">
            <a:avLst/>
          </a:prstGeom>
        </p:spPr>
      </p:pic>
    </p:spTree>
    <p:extLst>
      <p:ext uri="{BB962C8B-B14F-4D97-AF65-F5344CB8AC3E}">
        <p14:creationId xmlns:p14="http://schemas.microsoft.com/office/powerpoint/2010/main" val="638411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uppo 8">
            <a:extLst>
              <a:ext uri="{FF2B5EF4-FFF2-40B4-BE49-F238E27FC236}">
                <a16:creationId xmlns:a16="http://schemas.microsoft.com/office/drawing/2014/main" id="{75734D8F-1628-99B2-EB9E-8814E835838B}"/>
              </a:ext>
            </a:extLst>
          </p:cNvPr>
          <p:cNvGrpSpPr/>
          <p:nvPr/>
        </p:nvGrpSpPr>
        <p:grpSpPr>
          <a:xfrm>
            <a:off x="-8709" y="-27384"/>
            <a:ext cx="9155113" cy="786629"/>
            <a:chOff x="-8709" y="-11223"/>
            <a:chExt cx="9155113" cy="793404"/>
          </a:xfrm>
        </p:grpSpPr>
        <p:sp>
          <p:nvSpPr>
            <p:cNvPr id="17" name="Rectangle 12">
              <a:extLst>
                <a:ext uri="{FF2B5EF4-FFF2-40B4-BE49-F238E27FC236}">
                  <a16:creationId xmlns:a16="http://schemas.microsoft.com/office/drawing/2014/main" id="{B1E96D53-6AF7-50CA-4515-01D47B5842BC}"/>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18" name="Picture 3">
              <a:extLst>
                <a:ext uri="{FF2B5EF4-FFF2-40B4-BE49-F238E27FC236}">
                  <a16:creationId xmlns:a16="http://schemas.microsoft.com/office/drawing/2014/main" id="{7F3ACD1D-F798-845B-F8BD-86ED0DE866A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sp>
        <p:nvSpPr>
          <p:cNvPr id="13" name="Rettangolo 12"/>
          <p:cNvSpPr/>
          <p:nvPr/>
        </p:nvSpPr>
        <p:spPr>
          <a:xfrm>
            <a:off x="211357" y="2276872"/>
            <a:ext cx="8802688" cy="24502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5000"/>
              </a:lnSpc>
              <a:defRPr/>
            </a:pPr>
            <a:r>
              <a:rPr lang="it-IT" dirty="0"/>
              <a:t> </a:t>
            </a:r>
          </a:p>
        </p:txBody>
      </p:sp>
      <p:sp>
        <p:nvSpPr>
          <p:cNvPr id="15" name="Rectangle 4"/>
          <p:cNvSpPr>
            <a:spLocks noChangeArrowheads="1"/>
          </p:cNvSpPr>
          <p:nvPr/>
        </p:nvSpPr>
        <p:spPr bwMode="auto">
          <a:xfrm>
            <a:off x="930274" y="207233"/>
            <a:ext cx="6786563" cy="437043"/>
          </a:xfrm>
          <a:prstGeom prst="rect">
            <a:avLst/>
          </a:prstGeom>
          <a:noFill/>
          <a:ln w="9525">
            <a:noFill/>
            <a:miter lim="800000"/>
            <a:headEnd/>
            <a:tailEnd/>
          </a:ln>
          <a:effectLst/>
        </p:spPr>
        <p:txBody>
          <a:bodyPr>
            <a:spAutoFit/>
          </a:bodyPr>
          <a:lstStyle/>
          <a:p>
            <a:pPr algn="ctr" eaLnBrk="1" fontAlgn="auto" hangingPunct="1">
              <a:lnSpc>
                <a:spcPct val="80000"/>
              </a:lnSpc>
              <a:spcBef>
                <a:spcPts val="0"/>
              </a:spcBef>
              <a:spcAft>
                <a:spcPts val="0"/>
              </a:spcAft>
              <a:defRPr/>
            </a:pP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The role of a comic or illustration work</a:t>
            </a:r>
            <a:r>
              <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 </a:t>
            </a:r>
          </a:p>
        </p:txBody>
      </p:sp>
      <p:sp>
        <p:nvSpPr>
          <p:cNvPr id="73736"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DFAD10E-1246-482B-9F75-80F974BE9F79}" type="slidenum">
              <a:rPr lang="it-IT" altLang="it-IT" sz="1600" smtClean="0">
                <a:solidFill>
                  <a:schemeClr val="bg1"/>
                </a:solidFill>
              </a:rPr>
              <a:pPr>
                <a:spcBef>
                  <a:spcPct val="0"/>
                </a:spcBef>
                <a:buFontTx/>
                <a:buNone/>
              </a:pPr>
              <a:t>39</a:t>
            </a:fld>
            <a:endParaRPr lang="it-IT" altLang="it-IT" sz="1600">
              <a:solidFill>
                <a:schemeClr val="bg1"/>
              </a:solidFill>
            </a:endParaRPr>
          </a:p>
        </p:txBody>
      </p:sp>
      <p:sp>
        <p:nvSpPr>
          <p:cNvPr id="10" name="CasellaDiTesto 9"/>
          <p:cNvSpPr txBox="1"/>
          <p:nvPr/>
        </p:nvSpPr>
        <p:spPr>
          <a:xfrm>
            <a:off x="755576" y="995571"/>
            <a:ext cx="7421455" cy="1182503"/>
          </a:xfrm>
          <a:prstGeom prst="rect">
            <a:avLst/>
          </a:prstGeom>
          <a:noFill/>
        </p:spPr>
        <p:txBody>
          <a:bodyPr wrap="none">
            <a:spAutoFit/>
          </a:bodyPr>
          <a:lstStyle/>
          <a:p>
            <a:pPr algn="ctr" eaLnBrk="1" fontAlgn="auto" hangingPunct="1">
              <a:lnSpc>
                <a:spcPct val="80000"/>
              </a:lnSpc>
              <a:spcBef>
                <a:spcPts val="0"/>
              </a:spcBef>
              <a:spcAft>
                <a:spcPts val="0"/>
              </a:spcAft>
              <a:defRPr/>
            </a:pPr>
            <a:r>
              <a:rPr lang="en-US" sz="2200" b="1" dirty="0">
                <a:latin typeface="+mn-lt"/>
                <a:cs typeface="+mn-cs"/>
              </a:rPr>
              <a:t>Even being known to experts, the results of scientific studies </a:t>
            </a:r>
          </a:p>
          <a:p>
            <a:pPr algn="ctr" eaLnBrk="1" fontAlgn="auto" hangingPunct="1">
              <a:lnSpc>
                <a:spcPct val="80000"/>
              </a:lnSpc>
              <a:spcBef>
                <a:spcPts val="0"/>
              </a:spcBef>
              <a:spcAft>
                <a:spcPts val="0"/>
              </a:spcAft>
              <a:defRPr/>
            </a:pPr>
            <a:r>
              <a:rPr lang="en-US" sz="2200" b="1" dirty="0">
                <a:latin typeface="+mn-lt"/>
                <a:cs typeface="+mn-cs"/>
              </a:rPr>
              <a:t>are still </a:t>
            </a:r>
            <a:r>
              <a:rPr lang="en-US" sz="2200" b="1" dirty="0">
                <a:effectLst>
                  <a:outerShdw blurRad="38100" dist="38100" dir="2700000" algn="tl">
                    <a:srgbClr val="000000">
                      <a:alpha val="43137"/>
                    </a:srgbClr>
                  </a:outerShdw>
                </a:effectLst>
                <a:latin typeface="+mn-lt"/>
                <a:cs typeface="+mn-cs"/>
              </a:rPr>
              <a:t>ignored by the general public</a:t>
            </a:r>
            <a:r>
              <a:rPr lang="en-US" sz="2200" b="1" dirty="0">
                <a:latin typeface="+mn-lt"/>
                <a:cs typeface="+mn-cs"/>
              </a:rPr>
              <a:t>. Furthermore, there are </a:t>
            </a:r>
            <a:br>
              <a:rPr lang="en-US" sz="2200" b="1" dirty="0">
                <a:latin typeface="+mn-lt"/>
                <a:cs typeface="+mn-cs"/>
              </a:rPr>
            </a:br>
            <a:r>
              <a:rPr lang="en-US" sz="2200" b="1" dirty="0">
                <a:latin typeface="+mn-lt"/>
                <a:cs typeface="+mn-cs"/>
              </a:rPr>
              <a:t>several </a:t>
            </a:r>
            <a:r>
              <a:rPr lang="en-US" sz="2200" b="1" dirty="0">
                <a:effectLst>
                  <a:outerShdw blurRad="38100" dist="38100" dir="2700000" algn="tl">
                    <a:srgbClr val="000000">
                      <a:alpha val="43137"/>
                    </a:srgbClr>
                  </a:outerShdw>
                </a:effectLst>
                <a:latin typeface="+mn-lt"/>
                <a:cs typeface="+mn-cs"/>
              </a:rPr>
              <a:t>false myths about paper</a:t>
            </a:r>
            <a:r>
              <a:rPr lang="en-US" sz="2200" b="1" dirty="0">
                <a:latin typeface="+mn-lt"/>
                <a:cs typeface="+mn-cs"/>
              </a:rPr>
              <a:t>, which instead is among </a:t>
            </a:r>
            <a:br>
              <a:rPr lang="en-US" sz="2200" b="1" dirty="0">
                <a:latin typeface="+mn-lt"/>
                <a:cs typeface="+mn-cs"/>
              </a:rPr>
            </a:br>
            <a:r>
              <a:rPr lang="en-US" sz="2200" b="1" dirty="0">
                <a:latin typeface="+mn-lt"/>
                <a:cs typeface="+mn-cs"/>
              </a:rPr>
              <a:t>the </a:t>
            </a:r>
            <a:r>
              <a:rPr lang="en-US" sz="2200" b="1" dirty="0">
                <a:solidFill>
                  <a:srgbClr val="0000FF"/>
                </a:solidFill>
                <a:effectLst>
                  <a:outerShdw blurRad="38100" dist="38100" dir="2700000" algn="tl">
                    <a:srgbClr val="000000">
                      <a:alpha val="43137"/>
                    </a:srgbClr>
                  </a:outerShdw>
                </a:effectLst>
                <a:latin typeface="+mn-lt"/>
                <a:cs typeface="+mn-cs"/>
              </a:rPr>
              <a:t>most sustainable industrial products there are</a:t>
            </a:r>
            <a:r>
              <a:rPr lang="en-US" sz="2200" b="1" dirty="0">
                <a:latin typeface="+mn-lt"/>
                <a:cs typeface="+mn-cs"/>
              </a:rPr>
              <a:t>.</a:t>
            </a:r>
            <a:endParaRPr lang="it-IT" sz="2200" b="1" dirty="0">
              <a:latin typeface="+mn-lt"/>
              <a:cs typeface="+mn-cs"/>
            </a:endParaRPr>
          </a:p>
        </p:txBody>
      </p:sp>
      <p:sp>
        <p:nvSpPr>
          <p:cNvPr id="12" name="CasellaDiTesto 11"/>
          <p:cNvSpPr txBox="1"/>
          <p:nvPr/>
        </p:nvSpPr>
        <p:spPr>
          <a:xfrm>
            <a:off x="342188" y="2367930"/>
            <a:ext cx="8233664" cy="670440"/>
          </a:xfrm>
          <a:prstGeom prst="rect">
            <a:avLst/>
          </a:prstGeom>
          <a:noFill/>
        </p:spPr>
        <p:txBody>
          <a:bodyPr wrap="none">
            <a:spAutoFit/>
          </a:bodyPr>
          <a:lstStyle/>
          <a:p>
            <a:pPr eaLnBrk="1" fontAlgn="auto" hangingPunct="1">
              <a:lnSpc>
                <a:spcPct val="85000"/>
              </a:lnSpc>
              <a:spcBef>
                <a:spcPts val="1200"/>
              </a:spcBef>
              <a:spcAft>
                <a:spcPts val="0"/>
              </a:spcAft>
              <a:defRPr/>
            </a:pPr>
            <a:r>
              <a:rPr lang="en-US" sz="2200" b="1" dirty="0">
                <a:effectLst>
                  <a:outerShdw blurRad="38100" dist="38100" dir="2700000" algn="tl">
                    <a:srgbClr val="000000">
                      <a:alpha val="43137"/>
                    </a:srgbClr>
                  </a:outerShdw>
                </a:effectLst>
                <a:latin typeface="+mn-lt"/>
                <a:cs typeface="+mn-cs"/>
              </a:rPr>
              <a:t>Young people </a:t>
            </a:r>
            <a:r>
              <a:rPr lang="en-US" sz="2200" b="1" dirty="0">
                <a:latin typeface="+mn-lt"/>
                <a:cs typeface="+mn-cs"/>
              </a:rPr>
              <a:t>in particular are almost totally </a:t>
            </a:r>
            <a:r>
              <a:rPr lang="en-US" sz="2200" b="1" dirty="0">
                <a:effectLst>
                  <a:outerShdw blurRad="38100" dist="38100" dir="2700000" algn="tl">
                    <a:srgbClr val="000000">
                      <a:alpha val="43137"/>
                    </a:srgbClr>
                  </a:outerShdw>
                </a:effectLst>
                <a:latin typeface="+mn-lt"/>
                <a:cs typeface="+mn-cs"/>
              </a:rPr>
              <a:t>unaware </a:t>
            </a:r>
            <a:r>
              <a:rPr lang="en-US" sz="2200" b="1" dirty="0">
                <a:latin typeface="+mn-lt"/>
                <a:cs typeface="+mn-cs"/>
              </a:rPr>
              <a:t>of the greater </a:t>
            </a:r>
            <a:br>
              <a:rPr lang="en-US" sz="2200" b="1" dirty="0">
                <a:latin typeface="+mn-lt"/>
                <a:cs typeface="+mn-cs"/>
              </a:rPr>
            </a:br>
            <a:r>
              <a:rPr lang="en-US" sz="2200" b="1" dirty="0">
                <a:latin typeface="+mn-lt"/>
                <a:cs typeface="+mn-cs"/>
              </a:rPr>
              <a:t>hygiene benefits of drying their hands with paper.</a:t>
            </a:r>
            <a:endParaRPr lang="it-IT" sz="2200" b="1" dirty="0">
              <a:latin typeface="+mn-lt"/>
              <a:cs typeface="+mn-cs"/>
            </a:endParaRPr>
          </a:p>
        </p:txBody>
      </p:sp>
      <p:sp>
        <p:nvSpPr>
          <p:cNvPr id="16" name="CasellaDiTesto 15"/>
          <p:cNvSpPr txBox="1"/>
          <p:nvPr/>
        </p:nvSpPr>
        <p:spPr>
          <a:xfrm>
            <a:off x="200471" y="4909142"/>
            <a:ext cx="9207521" cy="1245982"/>
          </a:xfrm>
          <a:prstGeom prst="rect">
            <a:avLst/>
          </a:prstGeom>
          <a:noFill/>
        </p:spPr>
        <p:txBody>
          <a:bodyPr wrap="none">
            <a:spAutoFit/>
          </a:bodyPr>
          <a:lstStyle/>
          <a:p>
            <a:pPr eaLnBrk="1" fontAlgn="auto" hangingPunct="1">
              <a:lnSpc>
                <a:spcPct val="85000"/>
              </a:lnSpc>
              <a:spcBef>
                <a:spcPts val="1200"/>
              </a:spcBef>
              <a:spcAft>
                <a:spcPts val="0"/>
              </a:spcAft>
              <a:defRPr/>
            </a:pPr>
            <a:r>
              <a:rPr lang="en-US" sz="2200" b="1" dirty="0">
                <a:latin typeface="+mn-lt"/>
                <a:cs typeface="+mn-cs"/>
              </a:rPr>
              <a:t>The availability of a </a:t>
            </a:r>
            <a:r>
              <a:rPr lang="en-US" sz="2200" b="1" dirty="0">
                <a:effectLst>
                  <a:outerShdw blurRad="38100" dist="38100" dir="2700000" algn="tl">
                    <a:srgbClr val="000000">
                      <a:alpha val="43137"/>
                    </a:srgbClr>
                  </a:outerShdw>
                </a:effectLst>
                <a:latin typeface="+mn-lt"/>
                <a:cs typeface="+mn-cs"/>
              </a:rPr>
              <a:t>modern and easy-going message </a:t>
            </a:r>
            <a:r>
              <a:rPr lang="en-US" sz="2200" b="1" dirty="0">
                <a:latin typeface="+mn-lt"/>
                <a:cs typeface="+mn-cs"/>
              </a:rPr>
              <a:t>opens up </a:t>
            </a:r>
            <a:br>
              <a:rPr lang="en-US" sz="2200" b="1" dirty="0">
                <a:latin typeface="+mn-lt"/>
                <a:cs typeface="+mn-cs"/>
              </a:rPr>
            </a:br>
            <a:r>
              <a:rPr lang="en-US" sz="2200" b="1" dirty="0">
                <a:latin typeface="+mn-lt"/>
                <a:cs typeface="+mn-cs"/>
              </a:rPr>
              <a:t>the possibility of using synthetic media, such as </a:t>
            </a:r>
            <a:r>
              <a:rPr lang="en-US" sz="2200" b="1" dirty="0">
                <a:effectLst>
                  <a:outerShdw blurRad="38100" dist="38100" dir="2700000" algn="tl">
                    <a:srgbClr val="000000">
                      <a:alpha val="43137"/>
                    </a:srgbClr>
                  </a:outerShdw>
                </a:effectLst>
                <a:latin typeface="+mn-lt"/>
                <a:cs typeface="+mn-cs"/>
              </a:rPr>
              <a:t>Posters, Social Media</a:t>
            </a:r>
            <a:r>
              <a:rPr lang="en-US" sz="2200" b="1" dirty="0">
                <a:latin typeface="+mn-lt"/>
                <a:cs typeface="+mn-cs"/>
              </a:rPr>
              <a:t>, </a:t>
            </a:r>
            <a:br>
              <a:rPr lang="en-US" sz="2200" b="1" dirty="0">
                <a:latin typeface="+mn-lt"/>
                <a:cs typeface="+mn-cs"/>
              </a:rPr>
            </a:br>
            <a:r>
              <a:rPr lang="en-US" sz="2200" b="1" dirty="0">
                <a:latin typeface="+mn-lt"/>
                <a:cs typeface="+mn-cs"/>
              </a:rPr>
              <a:t>a large presence on the </a:t>
            </a:r>
            <a:r>
              <a:rPr lang="en-US" sz="2200" b="1" dirty="0">
                <a:effectLst>
                  <a:outerShdw blurRad="38100" dist="38100" dir="2700000" algn="tl">
                    <a:srgbClr val="000000">
                      <a:alpha val="43137"/>
                    </a:srgbClr>
                  </a:outerShdw>
                </a:effectLst>
                <a:latin typeface="+mn-lt"/>
                <a:cs typeface="+mn-cs"/>
              </a:rPr>
              <a:t>ETS Website</a:t>
            </a:r>
            <a:r>
              <a:rPr lang="en-US" sz="2200" b="1" dirty="0">
                <a:latin typeface="+mn-lt"/>
                <a:cs typeface="+mn-cs"/>
              </a:rPr>
              <a:t>, use in press editorials, obviously </a:t>
            </a:r>
            <a:br>
              <a:rPr lang="en-US" sz="2200" b="1" dirty="0">
                <a:latin typeface="+mn-lt"/>
                <a:cs typeface="+mn-cs"/>
              </a:rPr>
            </a:br>
            <a:r>
              <a:rPr lang="en-US" sz="2200" b="1" dirty="0">
                <a:latin typeface="+mn-lt"/>
                <a:cs typeface="+mn-cs"/>
              </a:rPr>
              <a:t>always within the context of information signed and controlled by the ETS.  </a:t>
            </a:r>
            <a:r>
              <a:rPr lang="it-IT" sz="2200" b="1" dirty="0">
                <a:latin typeface="+mn-lt"/>
                <a:cs typeface="+mn-cs"/>
              </a:rPr>
              <a:t>   </a:t>
            </a:r>
          </a:p>
        </p:txBody>
      </p:sp>
      <p:sp>
        <p:nvSpPr>
          <p:cNvPr id="2" name="Segnaposto numero diapositiva 8">
            <a:extLst>
              <a:ext uri="{FF2B5EF4-FFF2-40B4-BE49-F238E27FC236}">
                <a16:creationId xmlns:a16="http://schemas.microsoft.com/office/drawing/2014/main" id="{E8403B37-D146-0F3C-05F5-DE4C69445298}"/>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0DFAD10E-1246-482B-9F75-80F974BE9F79}" type="slidenum">
              <a:rPr lang="it-IT" altLang="it-IT" sz="1600" smtClean="0">
                <a:solidFill>
                  <a:schemeClr val="bg1"/>
                </a:solidFill>
              </a:rPr>
              <a:pPr>
                <a:spcBef>
                  <a:spcPct val="0"/>
                </a:spcBef>
                <a:buFontTx/>
                <a:buNone/>
              </a:pPr>
              <a:t>39</a:t>
            </a:fld>
            <a:endParaRPr lang="it-IT" altLang="it-IT" sz="1600">
              <a:solidFill>
                <a:schemeClr val="bg1"/>
              </a:solidFill>
            </a:endParaRPr>
          </a:p>
        </p:txBody>
      </p:sp>
      <p:sp>
        <p:nvSpPr>
          <p:cNvPr id="3" name="Segnaposto numero diapositiva 8">
            <a:extLst>
              <a:ext uri="{FF2B5EF4-FFF2-40B4-BE49-F238E27FC236}">
                <a16:creationId xmlns:a16="http://schemas.microsoft.com/office/drawing/2014/main" id="{2A17F8FD-56A9-D281-00FD-3F5DBB55BF27}"/>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34AE176-139D-4130-B5EE-C4E94528FD3C}" type="slidenum">
              <a:rPr lang="it-IT" altLang="it-IT" sz="1600" smtClean="0">
                <a:solidFill>
                  <a:schemeClr val="bg1"/>
                </a:solidFill>
              </a:rPr>
              <a:pPr>
                <a:spcBef>
                  <a:spcPct val="0"/>
                </a:spcBef>
                <a:buFontTx/>
                <a:buNone/>
              </a:pPr>
              <a:t>39</a:t>
            </a:fld>
            <a:endParaRPr lang="it-IT" altLang="it-IT" sz="1600">
              <a:solidFill>
                <a:schemeClr val="bg1"/>
              </a:solidFill>
            </a:endParaRPr>
          </a:p>
        </p:txBody>
      </p:sp>
      <p:sp>
        <p:nvSpPr>
          <p:cNvPr id="4" name="Segnaposto numero diapositiva 8">
            <a:extLst>
              <a:ext uri="{FF2B5EF4-FFF2-40B4-BE49-F238E27FC236}">
                <a16:creationId xmlns:a16="http://schemas.microsoft.com/office/drawing/2014/main" id="{40CD91FB-66AD-B8AE-59EA-8518E5385C05}"/>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39</a:t>
            </a:fld>
            <a:endParaRPr lang="it-IT" altLang="it-IT" sz="1600">
              <a:solidFill>
                <a:schemeClr val="bg1"/>
              </a:solidFill>
            </a:endParaRPr>
          </a:p>
        </p:txBody>
      </p:sp>
      <p:sp>
        <p:nvSpPr>
          <p:cNvPr id="5" name="Rectangle 12">
            <a:extLst>
              <a:ext uri="{FF2B5EF4-FFF2-40B4-BE49-F238E27FC236}">
                <a16:creationId xmlns:a16="http://schemas.microsoft.com/office/drawing/2014/main" id="{E043CE34-00FF-D7D9-4CB3-15F8426190C8}"/>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6" name="Picture 1">
            <a:extLst>
              <a:ext uri="{FF2B5EF4-FFF2-40B4-BE49-F238E27FC236}">
                <a16:creationId xmlns:a16="http://schemas.microsoft.com/office/drawing/2014/main" id="{4B8C16C2-B0F3-90E7-680D-C75A349A80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egnaposto numero diapositiva 1">
            <a:extLst>
              <a:ext uri="{FF2B5EF4-FFF2-40B4-BE49-F238E27FC236}">
                <a16:creationId xmlns:a16="http://schemas.microsoft.com/office/drawing/2014/main" id="{81ECAF57-0ED2-4D68-DC78-230768060BAF}"/>
              </a:ext>
            </a:extLst>
          </p:cNvPr>
          <p:cNvSpPr txBox="1">
            <a:spLocks/>
          </p:cNvSpPr>
          <p:nvPr/>
        </p:nvSpPr>
        <p:spPr>
          <a:xfrm>
            <a:off x="6915270" y="6426832"/>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39</a:t>
            </a:fld>
            <a:endParaRPr lang="it-IT" dirty="0"/>
          </a:p>
        </p:txBody>
      </p:sp>
      <p:sp>
        <p:nvSpPr>
          <p:cNvPr id="8" name="CasellaDiTesto 7">
            <a:extLst>
              <a:ext uri="{FF2B5EF4-FFF2-40B4-BE49-F238E27FC236}">
                <a16:creationId xmlns:a16="http://schemas.microsoft.com/office/drawing/2014/main" id="{CFD1A076-EB0F-5306-4257-376D1679ADF3}"/>
              </a:ext>
            </a:extLst>
          </p:cNvPr>
          <p:cNvSpPr txBox="1"/>
          <p:nvPr/>
        </p:nvSpPr>
        <p:spPr>
          <a:xfrm>
            <a:off x="319307" y="3076312"/>
            <a:ext cx="8586788" cy="1560107"/>
          </a:xfrm>
          <a:prstGeom prst="rect">
            <a:avLst/>
          </a:prstGeom>
          <a:noFill/>
        </p:spPr>
        <p:txBody>
          <a:bodyPr wrap="square">
            <a:spAutoFit/>
          </a:bodyPr>
          <a:lstStyle/>
          <a:p>
            <a:pPr eaLnBrk="1" fontAlgn="auto" hangingPunct="1">
              <a:lnSpc>
                <a:spcPct val="85000"/>
              </a:lnSpc>
              <a:spcBef>
                <a:spcPts val="0"/>
              </a:spcBef>
              <a:spcAft>
                <a:spcPts val="0"/>
              </a:spcAft>
              <a:defRPr/>
            </a:pPr>
            <a:r>
              <a:rPr lang="en-US" sz="2200" b="1" dirty="0">
                <a:solidFill>
                  <a:srgbClr val="003968"/>
                </a:solidFill>
                <a:effectLst>
                  <a:outerShdw blurRad="38100" dist="38100" dir="2700000" algn="tl">
                    <a:srgbClr val="000000">
                      <a:alpha val="43137"/>
                    </a:srgbClr>
                  </a:outerShdw>
                </a:effectLst>
                <a:latin typeface="+mn-lt"/>
                <a:cs typeface="+mn-cs"/>
              </a:rPr>
              <a:t>The objective of the cartoon or illustration work and of the videos </a:t>
            </a:r>
            <a:br>
              <a:rPr lang="en-US" sz="2200" b="1" dirty="0">
                <a:solidFill>
                  <a:srgbClr val="003968"/>
                </a:solidFill>
                <a:effectLst>
                  <a:outerShdw blurRad="38100" dist="38100" dir="2700000" algn="tl">
                    <a:srgbClr val="000000">
                      <a:alpha val="43137"/>
                    </a:srgbClr>
                  </a:outerShdw>
                </a:effectLst>
                <a:latin typeface="+mn-lt"/>
                <a:cs typeface="+mn-cs"/>
              </a:rPr>
            </a:br>
            <a:r>
              <a:rPr lang="en-US" sz="2200" b="1" dirty="0">
                <a:latin typeface="+mn-lt"/>
                <a:cs typeface="+mn-cs"/>
              </a:rPr>
              <a:t>was in previous editions of the competition to briefly illustrate </a:t>
            </a:r>
            <a:br>
              <a:rPr lang="en-US" sz="2200" b="1" dirty="0">
                <a:latin typeface="+mn-lt"/>
                <a:cs typeface="+mn-cs"/>
              </a:rPr>
            </a:br>
            <a:r>
              <a:rPr lang="en-US" sz="2200" b="1" dirty="0">
                <a:latin typeface="+mn-lt"/>
                <a:cs typeface="+mn-cs"/>
              </a:rPr>
              <a:t>the superior guarantees of </a:t>
            </a:r>
            <a:r>
              <a:rPr lang="en-US" sz="2200" b="1" dirty="0">
                <a:effectLst>
                  <a:outerShdw blurRad="38100" dist="38100" dir="2700000" algn="tl">
                    <a:srgbClr val="000000">
                      <a:alpha val="43137"/>
                    </a:srgbClr>
                  </a:outerShdw>
                </a:effectLst>
                <a:latin typeface="+mn-lt"/>
                <a:cs typeface="+mn-cs"/>
              </a:rPr>
              <a:t>hygiene</a:t>
            </a:r>
            <a:r>
              <a:rPr lang="en-US" sz="2200" b="1" dirty="0">
                <a:latin typeface="+mn-lt"/>
                <a:cs typeface="+mn-cs"/>
              </a:rPr>
              <a:t> guaranteed by paper products, compared to electric dryers, while </a:t>
            </a:r>
            <a:r>
              <a:rPr lang="en-US" sz="2200" b="1" dirty="0">
                <a:effectLst>
                  <a:outerShdw blurRad="38100" dist="38100" dir="2700000" algn="tl">
                    <a:srgbClr val="000000">
                      <a:alpha val="43137"/>
                    </a:srgbClr>
                  </a:outerShdw>
                </a:effectLst>
                <a:latin typeface="+mn-lt"/>
                <a:cs typeface="+mn-cs"/>
              </a:rPr>
              <a:t>this edition wishes to focus on the </a:t>
            </a:r>
            <a:r>
              <a:rPr lang="en-US" sz="2400" b="1" dirty="0">
                <a:solidFill>
                  <a:srgbClr val="0000FF"/>
                </a:solidFill>
                <a:effectLst>
                  <a:outerShdw blurRad="38100" dist="38100" dir="2700000" algn="tl">
                    <a:srgbClr val="000000">
                      <a:alpha val="43137"/>
                    </a:srgbClr>
                  </a:outerShdw>
                </a:effectLst>
                <a:latin typeface="+mn-lt"/>
                <a:cs typeface="+mn-cs"/>
              </a:rPr>
              <a:t>various aspects of the sustainability </a:t>
            </a:r>
            <a:r>
              <a:rPr lang="en-US" sz="2200" b="1" dirty="0">
                <a:latin typeface="+mn-lt"/>
                <a:cs typeface="+mn-cs"/>
              </a:rPr>
              <a:t>of paper products. </a:t>
            </a:r>
            <a:endParaRPr lang="it-IT" sz="2200" b="1" dirty="0">
              <a:solidFill>
                <a:srgbClr val="0000FF"/>
              </a:solidFill>
              <a:effectLst>
                <a:outerShdw blurRad="38100" dist="38100" dir="2700000" algn="tl">
                  <a:srgbClr val="000000">
                    <a:alpha val="43137"/>
                  </a:srgbClr>
                </a:outerShdw>
              </a:effectLst>
              <a:latin typeface="+mn-lt"/>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8CEDCF2A-1C36-4C80-49A6-FCEC4726FE66}"/>
              </a:ext>
            </a:extLst>
          </p:cNvPr>
          <p:cNvGrpSpPr/>
          <p:nvPr/>
        </p:nvGrpSpPr>
        <p:grpSpPr>
          <a:xfrm>
            <a:off x="-8709" y="-11223"/>
            <a:ext cx="9155113" cy="793404"/>
            <a:chOff x="-8709" y="-11223"/>
            <a:chExt cx="9155113" cy="793404"/>
          </a:xfrm>
        </p:grpSpPr>
        <p:sp>
          <p:nvSpPr>
            <p:cNvPr id="4" name="Rectangle 12">
              <a:extLst>
                <a:ext uri="{FF2B5EF4-FFF2-40B4-BE49-F238E27FC236}">
                  <a16:creationId xmlns:a16="http://schemas.microsoft.com/office/drawing/2014/main" id="{EAF62614-08A0-446D-0224-35250775EE89}"/>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6" name="Picture 3">
              <a:extLst>
                <a:ext uri="{FF2B5EF4-FFF2-40B4-BE49-F238E27FC236}">
                  <a16:creationId xmlns:a16="http://schemas.microsoft.com/office/drawing/2014/main" id="{D3B95981-63D3-F4A6-0397-6435C8EE2F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grpSp>
      <p:sp>
        <p:nvSpPr>
          <p:cNvPr id="15" name="Rectangle 4"/>
          <p:cNvSpPr>
            <a:spLocks noChangeArrowheads="1"/>
          </p:cNvSpPr>
          <p:nvPr/>
        </p:nvSpPr>
        <p:spPr bwMode="auto">
          <a:xfrm>
            <a:off x="-324544" y="41226"/>
            <a:ext cx="8784975" cy="781752"/>
          </a:xfrm>
          <a:prstGeom prst="rect">
            <a:avLst/>
          </a:prstGeom>
          <a:noFill/>
          <a:ln w="9525">
            <a:noFill/>
            <a:miter lim="800000"/>
            <a:headEnd/>
            <a:tailEnd/>
          </a:ln>
          <a:effectLst/>
        </p:spPr>
        <p:txBody>
          <a:bodyPr wrap="square">
            <a:spAutoFit/>
          </a:bodyPr>
          <a:lstStyle/>
          <a:p>
            <a:pPr algn="ctr" eaLnBrk="1" fontAlgn="auto" hangingPunct="1">
              <a:lnSpc>
                <a:spcPct val="80000"/>
              </a:lnSpc>
              <a:spcBef>
                <a:spcPts val="0"/>
              </a:spcBef>
              <a:spcAft>
                <a:spcPts val="0"/>
              </a:spcAft>
              <a:defRPr/>
            </a:pPr>
            <a:r>
              <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L’ ETS  (European Tissue Symposium) is the </a:t>
            </a:r>
            <a:br>
              <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rPr>
            </a:br>
            <a:r>
              <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Association of the European Tissue Producers</a:t>
            </a:r>
          </a:p>
        </p:txBody>
      </p:sp>
      <p:sp>
        <p:nvSpPr>
          <p:cNvPr id="8199"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4</a:t>
            </a:fld>
            <a:endParaRPr lang="it-IT" altLang="it-IT" sz="1600" dirty="0">
              <a:solidFill>
                <a:schemeClr val="bg1"/>
              </a:solidFill>
            </a:endParaRPr>
          </a:p>
        </p:txBody>
      </p:sp>
      <p:sp>
        <p:nvSpPr>
          <p:cNvPr id="12" name="CasellaDiTesto 11"/>
          <p:cNvSpPr txBox="1"/>
          <p:nvPr/>
        </p:nvSpPr>
        <p:spPr>
          <a:xfrm>
            <a:off x="3459163" y="5540375"/>
            <a:ext cx="465137" cy="768350"/>
          </a:xfrm>
          <a:prstGeom prst="rect">
            <a:avLst/>
          </a:prstGeom>
          <a:noFill/>
        </p:spPr>
        <p:txBody>
          <a:bodyPr wrap="none">
            <a:spAutoFit/>
          </a:bodyPr>
          <a:lstStyle/>
          <a:p>
            <a:pPr eaLnBrk="1" fontAlgn="auto" hangingPunct="1">
              <a:spcBef>
                <a:spcPts val="0"/>
              </a:spcBef>
              <a:spcAft>
                <a:spcPts val="0"/>
              </a:spcAft>
              <a:defRPr/>
            </a:pPr>
            <a:r>
              <a:rPr lang="it-IT" sz="4400" b="1" dirty="0">
                <a:solidFill>
                  <a:schemeClr val="bg1"/>
                </a:solidFill>
                <a:effectLst>
                  <a:outerShdw blurRad="38100" dist="38100" dir="2700000" algn="tl">
                    <a:srgbClr val="000000">
                      <a:alpha val="43137"/>
                    </a:srgbClr>
                  </a:outerShdw>
                </a:effectLst>
                <a:latin typeface="+mn-lt"/>
                <a:cs typeface="+mn-cs"/>
              </a:rPr>
              <a:t>*</a:t>
            </a:r>
          </a:p>
        </p:txBody>
      </p:sp>
      <p:pic>
        <p:nvPicPr>
          <p:cNvPr id="23" name="Picture 2" descr="http://www.vanderwindt.com/site/images/1500/hygiene-papier.jpg"/>
          <p:cNvPicPr>
            <a:picLocks noChangeAspect="1" noChangeArrowheads="1"/>
          </p:cNvPicPr>
          <p:nvPr/>
        </p:nvPicPr>
        <p:blipFill>
          <a:blip r:embed="rId4">
            <a:extLst>
              <a:ext uri="{28A0092B-C50C-407E-A947-70E740481C1C}">
                <a14:useLocalDpi xmlns:a14="http://schemas.microsoft.com/office/drawing/2010/main" val="0"/>
              </a:ext>
            </a:extLst>
          </a:blip>
          <a:srcRect l="14528" t="8333" r="13379" b="3667"/>
          <a:stretch>
            <a:fillRect/>
          </a:stretch>
        </p:blipFill>
        <p:spPr bwMode="auto">
          <a:xfrm>
            <a:off x="5155281" y="2395405"/>
            <a:ext cx="3639246"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gnaposto numero diapositiva 8">
            <a:extLst>
              <a:ext uri="{FF2B5EF4-FFF2-40B4-BE49-F238E27FC236}">
                <a16:creationId xmlns:a16="http://schemas.microsoft.com/office/drawing/2014/main" id="{B5C77223-6F11-A27A-2E00-77E49CD1680F}"/>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4</a:t>
            </a:fld>
            <a:endParaRPr lang="it-IT" altLang="it-IT" sz="1600" dirty="0">
              <a:solidFill>
                <a:schemeClr val="bg1"/>
              </a:solidFill>
            </a:endParaRPr>
          </a:p>
        </p:txBody>
      </p:sp>
      <p:sp>
        <p:nvSpPr>
          <p:cNvPr id="9" name="Rectangle 12">
            <a:extLst>
              <a:ext uri="{FF2B5EF4-FFF2-40B4-BE49-F238E27FC236}">
                <a16:creationId xmlns:a16="http://schemas.microsoft.com/office/drawing/2014/main" id="{442EDE82-0424-3A2E-9EBA-5A227A843D5D}"/>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24" name="Picture 1">
            <a:extLst>
              <a:ext uri="{FF2B5EF4-FFF2-40B4-BE49-F238E27FC236}">
                <a16:creationId xmlns:a16="http://schemas.microsoft.com/office/drawing/2014/main" id="{CE872C3C-5C4B-E981-EB6A-93E82A71A6E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Segnaposto numero diapositiva 1">
            <a:extLst>
              <a:ext uri="{FF2B5EF4-FFF2-40B4-BE49-F238E27FC236}">
                <a16:creationId xmlns:a16="http://schemas.microsoft.com/office/drawing/2014/main" id="{83BC7BCD-8F42-63A0-165C-031E1E5CDBC5}"/>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4</a:t>
            </a:fld>
            <a:endParaRPr lang="it-IT" dirty="0"/>
          </a:p>
        </p:txBody>
      </p:sp>
      <p:sp>
        <p:nvSpPr>
          <p:cNvPr id="14" name="CasellaDiTesto 13">
            <a:extLst>
              <a:ext uri="{FF2B5EF4-FFF2-40B4-BE49-F238E27FC236}">
                <a16:creationId xmlns:a16="http://schemas.microsoft.com/office/drawing/2014/main" id="{2F4DD4B9-51A0-8C6B-C850-97EC756479F0}"/>
              </a:ext>
            </a:extLst>
          </p:cNvPr>
          <p:cNvSpPr txBox="1"/>
          <p:nvPr/>
        </p:nvSpPr>
        <p:spPr>
          <a:xfrm>
            <a:off x="306564" y="902565"/>
            <a:ext cx="8029735" cy="5497531"/>
          </a:xfrm>
          <a:prstGeom prst="rect">
            <a:avLst/>
          </a:prstGeom>
          <a:noFill/>
        </p:spPr>
        <p:txBody>
          <a:bodyPr wrap="square">
            <a:spAutoFit/>
          </a:bodyPr>
          <a:lstStyle/>
          <a:p>
            <a:pPr algn="l">
              <a:lnSpc>
                <a:spcPct val="120000"/>
              </a:lnSpc>
            </a:pPr>
            <a:r>
              <a:rPr lang="it-IT" sz="2400" b="1" i="0" dirty="0">
                <a:effectLst/>
                <a:latin typeface="Arial" panose="020B0604020202020204" pitchFamily="34" charset="0"/>
              </a:rPr>
              <a:t>Members dell</a:t>
            </a:r>
            <a:r>
              <a:rPr lang="it-IT" sz="2400" b="1" dirty="0">
                <a:latin typeface="Arial" panose="020B0604020202020204" pitchFamily="34" charset="0"/>
              </a:rPr>
              <a:t>’</a:t>
            </a:r>
            <a:r>
              <a:rPr lang="it-IT" sz="2400" b="1" i="0" dirty="0">
                <a:effectLst/>
                <a:latin typeface="Arial" panose="020B0604020202020204" pitchFamily="34" charset="0"/>
              </a:rPr>
              <a:t> European Tissue Symposium</a:t>
            </a:r>
            <a:br>
              <a:rPr lang="it-IT" sz="900" b="1" i="0" dirty="0">
                <a:effectLst/>
                <a:latin typeface="Arial" panose="020B0604020202020204" pitchFamily="34" charset="0"/>
              </a:rPr>
            </a:br>
            <a:endParaRPr lang="it-IT" sz="900" b="1" i="0" dirty="0">
              <a:effectLst/>
              <a:latin typeface="Arial" panose="020B0604020202020204" pitchFamily="34" charset="0"/>
            </a:endParaRPr>
          </a:p>
          <a:p>
            <a:pPr marL="342900" indent="-342900" algn="l">
              <a:lnSpc>
                <a:spcPct val="120000"/>
              </a:lnSpc>
              <a:buFont typeface="Arial" panose="020B0604020202020204" pitchFamily="34" charset="0"/>
              <a:buChar char="•"/>
            </a:pPr>
            <a:r>
              <a:rPr lang="it-IT" sz="2400" b="1" dirty="0">
                <a:solidFill>
                  <a:srgbClr val="747474"/>
                </a:solidFill>
                <a:latin typeface="Arial" panose="020B0604020202020204" pitchFamily="34" charset="0"/>
                <a:hlinkClick r:id="rId6"/>
              </a:rPr>
              <a:t>* ESSITY (</a:t>
            </a:r>
            <a:r>
              <a:rPr lang="it-IT" sz="2400" b="1" dirty="0" err="1">
                <a:solidFill>
                  <a:srgbClr val="747474"/>
                </a:solidFill>
                <a:latin typeface="Arial" panose="020B0604020202020204" pitchFamily="34" charset="0"/>
                <a:hlinkClick r:id="rId6"/>
              </a:rPr>
              <a:t>previously</a:t>
            </a:r>
            <a:r>
              <a:rPr lang="it-IT" sz="2400" b="1" dirty="0">
                <a:solidFill>
                  <a:srgbClr val="747474"/>
                </a:solidFill>
                <a:latin typeface="Arial" panose="020B0604020202020204" pitchFamily="34" charset="0"/>
                <a:hlinkClick r:id="rId6"/>
              </a:rPr>
              <a:t> SCA) (S/D) </a:t>
            </a:r>
            <a:endParaRPr lang="it-IT" sz="2400" b="1" dirty="0">
              <a:solidFill>
                <a:srgbClr val="747474"/>
              </a:solidFill>
              <a:latin typeface="Arial" panose="020B0604020202020204" pitchFamily="34" charset="0"/>
            </a:endParaRPr>
          </a:p>
          <a:p>
            <a:pPr marL="342900" indent="-342900">
              <a:lnSpc>
                <a:spcPct val="120000"/>
              </a:lnSpc>
              <a:buFont typeface="Arial" panose="020B0604020202020204" pitchFamily="34" charset="0"/>
              <a:buChar char="•"/>
            </a:pPr>
            <a:r>
              <a:rPr lang="it-IT" sz="2400" b="1" i="0" u="none" strike="noStrike" dirty="0">
                <a:solidFill>
                  <a:srgbClr val="747474"/>
                </a:solidFill>
                <a:effectLst/>
                <a:latin typeface="Arial" panose="020B0604020202020204" pitchFamily="34" charset="0"/>
                <a:hlinkClick r:id="rId7"/>
              </a:rPr>
              <a:t>* Sofidel (I)</a:t>
            </a:r>
            <a:endParaRPr lang="it-IT" sz="2400" b="1" i="0" dirty="0">
              <a:solidFill>
                <a:srgbClr val="747474"/>
              </a:solidFill>
              <a:effectLst/>
              <a:latin typeface="Arial" panose="020B0604020202020204" pitchFamily="34" charset="0"/>
            </a:endParaRPr>
          </a:p>
          <a:p>
            <a:pPr marL="342900" indent="-342900">
              <a:lnSpc>
                <a:spcPct val="120000"/>
              </a:lnSpc>
              <a:buFont typeface="Arial" panose="020B0604020202020204" pitchFamily="34" charset="0"/>
              <a:buChar char="•"/>
            </a:pPr>
            <a:r>
              <a:rPr lang="it-IT" sz="2400" b="1" i="0" u="none" strike="noStrike" dirty="0">
                <a:solidFill>
                  <a:srgbClr val="747474"/>
                </a:solidFill>
                <a:effectLst/>
                <a:latin typeface="Arial" panose="020B0604020202020204" pitchFamily="34" charset="0"/>
                <a:hlinkClick r:id="rId8"/>
              </a:rPr>
              <a:t>* WEPA (D)</a:t>
            </a:r>
            <a:endParaRPr lang="it-IT" sz="2400" b="1" dirty="0">
              <a:solidFill>
                <a:srgbClr val="747474"/>
              </a:solidFill>
              <a:latin typeface="Arial" panose="020B0604020202020204" pitchFamily="34" charset="0"/>
            </a:endParaRPr>
          </a:p>
          <a:p>
            <a:pPr marL="342900" indent="-342900" algn="l">
              <a:lnSpc>
                <a:spcPct val="120000"/>
              </a:lnSpc>
              <a:buFont typeface="Arial" panose="020B0604020202020204" pitchFamily="34" charset="0"/>
              <a:buChar char="•"/>
            </a:pPr>
            <a:r>
              <a:rPr lang="it-IT" sz="2400" b="0" i="0" u="none" strike="noStrike" dirty="0" err="1">
                <a:solidFill>
                  <a:srgbClr val="747474"/>
                </a:solidFill>
                <a:effectLst/>
                <a:latin typeface="Arial" panose="020B0604020202020204" pitchFamily="34" charset="0"/>
                <a:hlinkClick r:id="rId9"/>
              </a:rPr>
              <a:t>Metsä</a:t>
            </a:r>
            <a:r>
              <a:rPr lang="it-IT" sz="2400" b="0" i="0" u="none" strike="noStrike" dirty="0">
                <a:solidFill>
                  <a:srgbClr val="747474"/>
                </a:solidFill>
                <a:effectLst/>
                <a:latin typeface="Arial" panose="020B0604020202020204" pitchFamily="34" charset="0"/>
                <a:hlinkClick r:id="rId9"/>
              </a:rPr>
              <a:t> Tissue (S/FIN)</a:t>
            </a:r>
            <a:endParaRPr lang="it-IT" sz="2400" b="0" i="0" u="none" strike="noStrike" dirty="0">
              <a:solidFill>
                <a:srgbClr val="747474"/>
              </a:solidFill>
              <a:effectLst/>
              <a:latin typeface="Arial" panose="020B0604020202020204" pitchFamily="34" charset="0"/>
              <a:hlinkClick r:id="rId10"/>
            </a:endParaRPr>
          </a:p>
          <a:p>
            <a:pPr marL="342900" indent="-342900">
              <a:lnSpc>
                <a:spcPct val="120000"/>
              </a:lnSpc>
              <a:buFont typeface="Arial" panose="020B0604020202020204" pitchFamily="34" charset="0"/>
              <a:buChar char="•"/>
            </a:pPr>
            <a:r>
              <a:rPr lang="it-IT" sz="2400" b="1" i="0" u="none" strike="noStrike" dirty="0">
                <a:solidFill>
                  <a:srgbClr val="747474"/>
                </a:solidFill>
                <a:effectLst/>
                <a:latin typeface="Arial" panose="020B0604020202020204" pitchFamily="34" charset="0"/>
                <a:hlinkClick r:id="rId11"/>
              </a:rPr>
              <a:t>* Kimberly-Clark Europe (GB)</a:t>
            </a:r>
            <a:endParaRPr lang="it-IT" sz="2400" b="1" i="0" dirty="0">
              <a:solidFill>
                <a:srgbClr val="747474"/>
              </a:solidFill>
              <a:effectLst/>
              <a:latin typeface="Arial" panose="020B0604020202020204" pitchFamily="34" charset="0"/>
            </a:endParaRPr>
          </a:p>
          <a:p>
            <a:pPr marL="342900" indent="-342900">
              <a:lnSpc>
                <a:spcPct val="120000"/>
              </a:lnSpc>
              <a:buFont typeface="Arial" panose="020B0604020202020204" pitchFamily="34" charset="0"/>
              <a:buChar char="•"/>
            </a:pPr>
            <a:r>
              <a:rPr lang="it-IT" sz="2400" b="0" i="0" u="none" strike="noStrike" dirty="0">
                <a:solidFill>
                  <a:srgbClr val="747474"/>
                </a:solidFill>
                <a:effectLst/>
                <a:latin typeface="Arial" panose="020B0604020202020204" pitchFamily="34" charset="0"/>
                <a:hlinkClick r:id="rId12"/>
              </a:rPr>
              <a:t>Lucart (I)</a:t>
            </a:r>
            <a:endParaRPr lang="it-IT" sz="2400" b="0" i="0" dirty="0">
              <a:solidFill>
                <a:srgbClr val="747474"/>
              </a:solidFill>
              <a:effectLst/>
              <a:latin typeface="Arial" panose="020B0604020202020204" pitchFamily="34" charset="0"/>
            </a:endParaRPr>
          </a:p>
          <a:p>
            <a:pPr marL="342900" indent="-342900" algn="l">
              <a:lnSpc>
                <a:spcPct val="120000"/>
              </a:lnSpc>
              <a:buFont typeface="Arial" panose="020B0604020202020204" pitchFamily="34" charset="0"/>
              <a:buChar char="•"/>
            </a:pPr>
            <a:r>
              <a:rPr lang="it-IT" sz="2400" b="0" i="0" u="none" strike="noStrike" dirty="0">
                <a:solidFill>
                  <a:srgbClr val="747474"/>
                </a:solidFill>
                <a:effectLst/>
                <a:latin typeface="Arial" panose="020B0604020202020204" pitchFamily="34" charset="0"/>
                <a:hlinkClick r:id="rId10"/>
              </a:rPr>
              <a:t>Cartiere Carrara (I)</a:t>
            </a:r>
            <a:endParaRPr lang="it-IT" sz="2400" b="0" i="0" dirty="0">
              <a:solidFill>
                <a:srgbClr val="747474"/>
              </a:solidFill>
              <a:effectLst/>
              <a:latin typeface="Arial" panose="020B0604020202020204" pitchFamily="34" charset="0"/>
            </a:endParaRPr>
          </a:p>
          <a:p>
            <a:pPr marL="342900" indent="-342900" algn="l">
              <a:lnSpc>
                <a:spcPct val="120000"/>
              </a:lnSpc>
              <a:buFont typeface="Arial" panose="020B0604020202020204" pitchFamily="34" charset="0"/>
              <a:buChar char="•"/>
            </a:pPr>
            <a:r>
              <a:rPr lang="it-IT" sz="2400" b="0" i="0" u="none" strike="noStrike" dirty="0">
                <a:solidFill>
                  <a:srgbClr val="747474"/>
                </a:solidFill>
                <a:effectLst/>
                <a:latin typeface="Arial" panose="020B0604020202020204" pitchFamily="34" charset="0"/>
                <a:hlinkClick r:id="rId13"/>
              </a:rPr>
              <a:t>Industrie Celtex (I)</a:t>
            </a:r>
            <a:endParaRPr lang="it-IT" sz="2400" b="0" i="0" dirty="0">
              <a:solidFill>
                <a:srgbClr val="747474"/>
              </a:solidFill>
              <a:effectLst/>
              <a:latin typeface="Arial" panose="020B0604020202020204" pitchFamily="34" charset="0"/>
            </a:endParaRPr>
          </a:p>
          <a:p>
            <a:pPr marL="342900" indent="-342900">
              <a:lnSpc>
                <a:spcPct val="120000"/>
              </a:lnSpc>
              <a:buFont typeface="Arial" panose="020B0604020202020204" pitchFamily="34" charset="0"/>
              <a:buChar char="•"/>
            </a:pPr>
            <a:r>
              <a:rPr lang="it-IT" sz="2400" b="0" i="0" u="none" strike="noStrike" dirty="0">
                <a:solidFill>
                  <a:srgbClr val="747474"/>
                </a:solidFill>
                <a:effectLst/>
                <a:latin typeface="Arial" panose="020B0604020202020204" pitchFamily="34" charset="0"/>
                <a:hlinkClick r:id="rId14"/>
              </a:rPr>
              <a:t>Renova (P)</a:t>
            </a:r>
            <a:endParaRPr lang="it-IT" sz="2400" b="0" i="0" dirty="0">
              <a:solidFill>
                <a:srgbClr val="747474"/>
              </a:solidFill>
              <a:effectLst/>
              <a:latin typeface="Arial" panose="020B0604020202020204" pitchFamily="34" charset="0"/>
            </a:endParaRPr>
          </a:p>
          <a:p>
            <a:pPr marL="342900" indent="-342900" algn="l">
              <a:lnSpc>
                <a:spcPct val="120000"/>
              </a:lnSpc>
              <a:buFont typeface="Arial" panose="020B0604020202020204" pitchFamily="34" charset="0"/>
              <a:buChar char="•"/>
            </a:pPr>
            <a:r>
              <a:rPr lang="it-IT" sz="2400" b="0" i="0" u="none" strike="noStrike" dirty="0">
                <a:solidFill>
                  <a:srgbClr val="747474"/>
                </a:solidFill>
                <a:effectLst/>
                <a:latin typeface="Arial" panose="020B0604020202020204" pitchFamily="34" charset="0"/>
                <a:hlinkClick r:id="rId15"/>
              </a:rPr>
              <a:t>MP Hygiene (F)</a:t>
            </a:r>
            <a:endParaRPr lang="it-IT" sz="2400" b="0" i="0" dirty="0">
              <a:solidFill>
                <a:srgbClr val="747474"/>
              </a:solidFill>
              <a:effectLst/>
              <a:latin typeface="Arial" panose="020B0604020202020204" pitchFamily="34" charset="0"/>
            </a:endParaRPr>
          </a:p>
          <a:p>
            <a:pPr>
              <a:lnSpc>
                <a:spcPct val="120000"/>
              </a:lnSpc>
            </a:pPr>
            <a:r>
              <a:rPr lang="it-IT" dirty="0">
                <a:solidFill>
                  <a:srgbClr val="747474"/>
                </a:solidFill>
                <a:latin typeface="PT Sans" panose="020B0503020203020204" pitchFamily="34" charset="0"/>
                <a:hlinkClick r:id="rId6"/>
              </a:rPr>
              <a:t> </a:t>
            </a:r>
            <a:endParaRPr lang="it-IT" b="0" i="0" dirty="0">
              <a:solidFill>
                <a:srgbClr val="747474"/>
              </a:solidFill>
              <a:effectLst/>
              <a:latin typeface="PT Sans" panose="020B0503020203020204" pitchFamily="34" charset="0"/>
            </a:endParaRPr>
          </a:p>
        </p:txBody>
      </p:sp>
    </p:spTree>
    <p:extLst>
      <p:ext uri="{BB962C8B-B14F-4D97-AF65-F5344CB8AC3E}">
        <p14:creationId xmlns:p14="http://schemas.microsoft.com/office/powerpoint/2010/main" val="1159873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7" name="Gruppo 39936">
            <a:extLst>
              <a:ext uri="{FF2B5EF4-FFF2-40B4-BE49-F238E27FC236}">
                <a16:creationId xmlns:a16="http://schemas.microsoft.com/office/drawing/2014/main" id="{3D6E16C5-08AA-4E0A-6AD7-502F880874C0}"/>
              </a:ext>
            </a:extLst>
          </p:cNvPr>
          <p:cNvGrpSpPr/>
          <p:nvPr/>
        </p:nvGrpSpPr>
        <p:grpSpPr>
          <a:xfrm>
            <a:off x="-8709" y="-11223"/>
            <a:ext cx="9155113" cy="793404"/>
            <a:chOff x="-8709" y="-11223"/>
            <a:chExt cx="9155113" cy="793404"/>
          </a:xfrm>
        </p:grpSpPr>
        <p:sp>
          <p:nvSpPr>
            <p:cNvPr id="39938" name="Rectangle 12">
              <a:extLst>
                <a:ext uri="{FF2B5EF4-FFF2-40B4-BE49-F238E27FC236}">
                  <a16:creationId xmlns:a16="http://schemas.microsoft.com/office/drawing/2014/main" id="{B74D73FC-2A72-B8F7-F828-C054989F3A12}"/>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39940" name="Picture 3">
              <a:extLst>
                <a:ext uri="{FF2B5EF4-FFF2-40B4-BE49-F238E27FC236}">
                  <a16:creationId xmlns:a16="http://schemas.microsoft.com/office/drawing/2014/main" id="{6DB1CAF1-C3FD-06C0-1811-9CC8571A76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grpSp>
      <p:grpSp>
        <p:nvGrpSpPr>
          <p:cNvPr id="17" name="Gruppo 16"/>
          <p:cNvGrpSpPr>
            <a:grpSpLocks/>
          </p:cNvGrpSpPr>
          <p:nvPr/>
        </p:nvGrpSpPr>
        <p:grpSpPr bwMode="auto">
          <a:xfrm>
            <a:off x="107950" y="1412875"/>
            <a:ext cx="5472113" cy="5256213"/>
            <a:chOff x="107504" y="1412776"/>
            <a:chExt cx="5472608" cy="5256584"/>
          </a:xfrm>
        </p:grpSpPr>
        <p:grpSp>
          <p:nvGrpSpPr>
            <p:cNvPr id="9" name="Gruppo 8"/>
            <p:cNvGrpSpPr/>
            <p:nvPr/>
          </p:nvGrpSpPr>
          <p:grpSpPr>
            <a:xfrm>
              <a:off x="107504" y="1412776"/>
              <a:ext cx="5472608" cy="5256584"/>
              <a:chOff x="179512" y="188640"/>
              <a:chExt cx="6264696" cy="6192688"/>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grpSpPr>
          <p:sp>
            <p:nvSpPr>
              <p:cNvPr id="10" name="Rettangolo 9"/>
              <p:cNvSpPr/>
              <p:nvPr/>
            </p:nvSpPr>
            <p:spPr>
              <a:xfrm>
                <a:off x="179512" y="188640"/>
                <a:ext cx="6264696" cy="6192688"/>
              </a:xfrm>
              <a:prstGeom prst="rect">
                <a:avLst/>
              </a:prstGeom>
              <a:grp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763" y="332656"/>
                <a:ext cx="4316079" cy="311159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descr="B:\Ets disco d dati\Cartoon\OPERE CONCORSO ETS\POTI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645024"/>
                <a:ext cx="1818531" cy="2571391"/>
              </a:xfrm>
              <a:prstGeom prst="rect">
                <a:avLst/>
              </a:prstGeom>
              <a:grpFill/>
            </p:spPr>
          </p:pic>
          <p:pic>
            <p:nvPicPr>
              <p:cNvPr id="13" name="Picture 4" descr="B:\Ets disco d dati\Cartoon\OPERE CONCORSO ETS\MARESCALCH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752" y="3645024"/>
                <a:ext cx="1817532" cy="2571391"/>
              </a:xfrm>
              <a:prstGeom prst="rect">
                <a:avLst/>
              </a:prstGeom>
              <a:grpFill/>
            </p:spPr>
          </p:pic>
          <p:pic>
            <p:nvPicPr>
              <p:cNvPr id="14" name="Picture 5" descr="B:\Ets disco d dati\Cartoon\OPERE CONCORSO ETS\GUERR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5975" y="3645023"/>
                <a:ext cx="1928375" cy="2571391"/>
              </a:xfrm>
              <a:prstGeom prst="rect">
                <a:avLst/>
              </a:prstGeom>
              <a:grpFill/>
            </p:spPr>
          </p:pic>
        </p:grpSp>
        <p:sp>
          <p:nvSpPr>
            <p:cNvPr id="16" name="CasellaDiTesto 15"/>
            <p:cNvSpPr txBox="1"/>
            <p:nvPr/>
          </p:nvSpPr>
          <p:spPr>
            <a:xfrm>
              <a:off x="4683093" y="1558836"/>
              <a:ext cx="652522" cy="369914"/>
            </a:xfrm>
            <a:prstGeom prst="rect">
              <a:avLst/>
            </a:prstGeom>
            <a:noFill/>
          </p:spPr>
          <p:txBody>
            <a:bodyPr wrap="none">
              <a:spAutoFit/>
            </a:bodyPr>
            <a:lstStyle/>
            <a:p>
              <a:pPr eaLnBrk="1" hangingPunct="1">
                <a:defRPr/>
              </a:pPr>
              <a:r>
                <a:rPr lang="it-IT" b="1" dirty="0">
                  <a:effectLst>
                    <a:outerShdw blurRad="38100" dist="38100" dir="2700000" algn="tl">
                      <a:srgbClr val="000000">
                        <a:alpha val="43137"/>
                      </a:srgbClr>
                    </a:outerShdw>
                  </a:effectLst>
                </a:rPr>
                <a:t>2011</a:t>
              </a:r>
            </a:p>
          </p:txBody>
        </p:sp>
      </p:grpSp>
      <p:sp>
        <p:nvSpPr>
          <p:cNvPr id="77827" name="Segnaposto numero diapositiva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803DBB6-8A21-41F5-921D-91C26CE1D937}" type="slidenum">
              <a:rPr lang="it-IT" altLang="it-IT" sz="1600" smtClean="0">
                <a:solidFill>
                  <a:schemeClr val="bg1"/>
                </a:solidFill>
              </a:rPr>
              <a:pPr>
                <a:spcBef>
                  <a:spcPct val="0"/>
                </a:spcBef>
                <a:buFontTx/>
                <a:buNone/>
              </a:pPr>
              <a:t>40</a:t>
            </a:fld>
            <a:endParaRPr lang="it-IT" altLang="it-IT" sz="1600">
              <a:solidFill>
                <a:schemeClr val="bg1"/>
              </a:solidFill>
            </a:endParaRPr>
          </a:p>
        </p:txBody>
      </p:sp>
      <p:sp>
        <p:nvSpPr>
          <p:cNvPr id="8" name="Rectangle 4"/>
          <p:cNvSpPr>
            <a:spLocks noChangeArrowheads="1"/>
          </p:cNvSpPr>
          <p:nvPr/>
        </p:nvSpPr>
        <p:spPr bwMode="auto">
          <a:xfrm>
            <a:off x="233746" y="55909"/>
            <a:ext cx="8889617" cy="781752"/>
          </a:xfrm>
          <a:prstGeom prst="rect">
            <a:avLst/>
          </a:prstGeom>
          <a:noFill/>
          <a:ln w="9525">
            <a:noFill/>
            <a:miter lim="800000"/>
            <a:headEnd/>
            <a:tailEnd/>
          </a:ln>
          <a:effectLst/>
        </p:spPr>
        <p:txBody>
          <a:bodyPr wrap="square">
            <a:spAutoFit/>
          </a:bodyPr>
          <a:lstStyle/>
          <a:p>
            <a:pPr algn="ctr" eaLnBrk="1" fontAlgn="auto" hangingPunct="1">
              <a:lnSpc>
                <a:spcPct val="80000"/>
              </a:lnSpc>
              <a:spcBef>
                <a:spcPts val="0"/>
              </a:spcBef>
              <a:spcAft>
                <a:spcPts val="0"/>
              </a:spcAft>
              <a:defRPr/>
            </a:pPr>
            <a:r>
              <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Winners of the Cartoon Contests </a:t>
            </a:r>
          </a:p>
          <a:p>
            <a:pPr algn="ctr" eaLnBrk="1" fontAlgn="auto" hangingPunct="1">
              <a:lnSpc>
                <a:spcPct val="80000"/>
              </a:lnSpc>
              <a:spcBef>
                <a:spcPts val="0"/>
              </a:spcBef>
              <a:spcAft>
                <a:spcPts val="0"/>
              </a:spcAft>
              <a:defRPr/>
            </a:pPr>
            <a:r>
              <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2011 - 2012 – 2013 - 2014</a:t>
            </a:r>
          </a:p>
        </p:txBody>
      </p:sp>
      <p:grpSp>
        <p:nvGrpSpPr>
          <p:cNvPr id="7" name="Gruppo 6"/>
          <p:cNvGrpSpPr>
            <a:grpSpLocks/>
          </p:cNvGrpSpPr>
          <p:nvPr/>
        </p:nvGrpSpPr>
        <p:grpSpPr bwMode="auto">
          <a:xfrm>
            <a:off x="4113729" y="1083724"/>
            <a:ext cx="4905375" cy="2843212"/>
            <a:chOff x="3995936" y="1401198"/>
            <a:chExt cx="4905263" cy="2843281"/>
          </a:xfrm>
        </p:grpSpPr>
        <p:pic>
          <p:nvPicPr>
            <p:cNvPr id="2" name="Immagine 1"/>
            <p:cNvPicPr>
              <a:picLocks noChangeAspect="1"/>
            </p:cNvPicPr>
            <p:nvPr/>
          </p:nvPicPr>
          <p:blipFill>
            <a:blip r:embed="rId8"/>
            <a:stretch>
              <a:fillRect/>
            </a:stretch>
          </p:blipFill>
          <p:spPr>
            <a:xfrm>
              <a:off x="3995936" y="1401198"/>
              <a:ext cx="4905263" cy="2843281"/>
            </a:xfrm>
            <a:prstGeom prst="rect">
              <a:avLst/>
            </a:prstGeom>
            <a:effectLst>
              <a:glow rad="63500">
                <a:schemeClr val="tx2">
                  <a:lumMod val="60000"/>
                  <a:lumOff val="40000"/>
                  <a:alpha val="60000"/>
                </a:schemeClr>
              </a:glow>
              <a:softEdge rad="38100"/>
            </a:effectLst>
          </p:spPr>
        </p:pic>
        <p:sp>
          <p:nvSpPr>
            <p:cNvPr id="3" name="CasellaDiTesto 2"/>
            <p:cNvSpPr txBox="1"/>
            <p:nvPr/>
          </p:nvSpPr>
          <p:spPr>
            <a:xfrm>
              <a:off x="5515139" y="1833008"/>
              <a:ext cx="654035" cy="369896"/>
            </a:xfrm>
            <a:prstGeom prst="rect">
              <a:avLst/>
            </a:prstGeom>
            <a:noFill/>
          </p:spPr>
          <p:txBody>
            <a:bodyPr wrap="none">
              <a:spAutoFit/>
            </a:bodyPr>
            <a:lstStyle/>
            <a:p>
              <a:pPr eaLnBrk="1" hangingPunct="1">
                <a:defRPr/>
              </a:pPr>
              <a:r>
                <a:rPr lang="it-IT" b="1" dirty="0">
                  <a:solidFill>
                    <a:schemeClr val="tx2"/>
                  </a:solidFill>
                  <a:effectLst>
                    <a:outerShdw blurRad="38100" dist="38100" dir="2700000" algn="tl">
                      <a:srgbClr val="000000">
                        <a:alpha val="43137"/>
                      </a:srgbClr>
                    </a:outerShdw>
                  </a:effectLst>
                </a:rPr>
                <a:t>2012</a:t>
              </a:r>
            </a:p>
          </p:txBody>
        </p:sp>
      </p:grpSp>
      <p:grpSp>
        <p:nvGrpSpPr>
          <p:cNvPr id="15" name="Gruppo 14"/>
          <p:cNvGrpSpPr>
            <a:grpSpLocks/>
          </p:cNvGrpSpPr>
          <p:nvPr/>
        </p:nvGrpSpPr>
        <p:grpSpPr bwMode="auto">
          <a:xfrm>
            <a:off x="4019550" y="3475038"/>
            <a:ext cx="4905375" cy="3260725"/>
            <a:chOff x="4003892" y="3567257"/>
            <a:chExt cx="4905263" cy="3259575"/>
          </a:xfrm>
        </p:grpSpPr>
        <p:pic>
          <p:nvPicPr>
            <p:cNvPr id="6" name="Immagine 5"/>
            <p:cNvPicPr>
              <a:picLocks noChangeAspect="1"/>
            </p:cNvPicPr>
            <p:nvPr/>
          </p:nvPicPr>
          <p:blipFill>
            <a:blip r:embed="rId9"/>
            <a:stretch>
              <a:fillRect/>
            </a:stretch>
          </p:blipFill>
          <p:spPr>
            <a:xfrm>
              <a:off x="4003892" y="3567257"/>
              <a:ext cx="4905263" cy="3259575"/>
            </a:xfrm>
            <a:prstGeom prst="rect">
              <a:avLst/>
            </a:prstGeom>
            <a:effectLst>
              <a:glow rad="101600">
                <a:schemeClr val="accent2">
                  <a:satMod val="175000"/>
                  <a:alpha val="40000"/>
                </a:schemeClr>
              </a:glow>
            </a:effectLst>
          </p:spPr>
        </p:pic>
        <p:sp>
          <p:nvSpPr>
            <p:cNvPr id="18" name="CasellaDiTesto 17"/>
            <p:cNvSpPr txBox="1"/>
            <p:nvPr/>
          </p:nvSpPr>
          <p:spPr>
            <a:xfrm>
              <a:off x="5656442" y="3740233"/>
              <a:ext cx="652447" cy="369758"/>
            </a:xfrm>
            <a:prstGeom prst="rect">
              <a:avLst/>
            </a:prstGeom>
            <a:noFill/>
          </p:spPr>
          <p:txBody>
            <a:bodyPr wrap="none">
              <a:spAutoFit/>
            </a:bodyPr>
            <a:lstStyle/>
            <a:p>
              <a:pPr eaLnBrk="1" hangingPunct="1">
                <a:defRPr/>
              </a:pPr>
              <a:r>
                <a:rPr lang="it-IT" b="1" dirty="0">
                  <a:solidFill>
                    <a:schemeClr val="tx2"/>
                  </a:solidFill>
                  <a:effectLst>
                    <a:outerShdw blurRad="38100" dist="38100" dir="2700000" algn="tl">
                      <a:srgbClr val="000000">
                        <a:alpha val="43137"/>
                      </a:srgbClr>
                    </a:outerShdw>
                  </a:effectLst>
                </a:rPr>
                <a:t>2013</a:t>
              </a:r>
            </a:p>
          </p:txBody>
        </p:sp>
      </p:grpSp>
      <p:grpSp>
        <p:nvGrpSpPr>
          <p:cNvPr id="31" name="Gruppo 30">
            <a:extLst>
              <a:ext uri="{FF2B5EF4-FFF2-40B4-BE49-F238E27FC236}">
                <a16:creationId xmlns:a16="http://schemas.microsoft.com/office/drawing/2014/main" id="{EBDC5CB3-B4CA-AF72-1E76-FD76B7D436A8}"/>
              </a:ext>
            </a:extLst>
          </p:cNvPr>
          <p:cNvGrpSpPr/>
          <p:nvPr/>
        </p:nvGrpSpPr>
        <p:grpSpPr>
          <a:xfrm>
            <a:off x="1220100" y="2241549"/>
            <a:ext cx="5971189" cy="3940215"/>
            <a:chOff x="1220100" y="2241549"/>
            <a:chExt cx="5971189" cy="3940215"/>
          </a:xfrm>
        </p:grpSpPr>
        <p:sp>
          <p:nvSpPr>
            <p:cNvPr id="21" name="Rettangolo 20">
              <a:extLst>
                <a:ext uri="{FF2B5EF4-FFF2-40B4-BE49-F238E27FC236}">
                  <a16:creationId xmlns:a16="http://schemas.microsoft.com/office/drawing/2014/main" id="{DDA3325A-2224-FA4B-6023-7364F07D102D}"/>
                </a:ext>
              </a:extLst>
            </p:cNvPr>
            <p:cNvSpPr/>
            <p:nvPr/>
          </p:nvSpPr>
          <p:spPr>
            <a:xfrm>
              <a:off x="1220100" y="2241549"/>
              <a:ext cx="5971189" cy="3940215"/>
            </a:xfrm>
            <a:prstGeom prst="rect">
              <a:avLst/>
            </a:prstGeom>
            <a:solidFill>
              <a:schemeClr val="accent6">
                <a:lumMod val="40000"/>
                <a:lumOff val="60000"/>
              </a:schemeClr>
            </a:solidFill>
            <a:ln>
              <a:noFill/>
            </a:ln>
            <a:effectLst>
              <a:glow rad="127000">
                <a:schemeClr val="accent6">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E</a:t>
              </a:r>
              <a:endParaRPr lang="it-IT" dirty="0"/>
            </a:p>
          </p:txBody>
        </p:sp>
        <p:pic>
          <p:nvPicPr>
            <p:cNvPr id="23" name="Immagine 22">
              <a:extLst>
                <a:ext uri="{FF2B5EF4-FFF2-40B4-BE49-F238E27FC236}">
                  <a16:creationId xmlns:a16="http://schemas.microsoft.com/office/drawing/2014/main" id="{63EA5B27-4C86-C583-9302-A07D17EA71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5439" y="2514737"/>
              <a:ext cx="2059196" cy="2974699"/>
            </a:xfrm>
            <a:prstGeom prst="rect">
              <a:avLst/>
            </a:prstGeom>
          </p:spPr>
        </p:pic>
        <p:pic>
          <p:nvPicPr>
            <p:cNvPr id="25" name="Immagine 24">
              <a:extLst>
                <a:ext uri="{FF2B5EF4-FFF2-40B4-BE49-F238E27FC236}">
                  <a16:creationId xmlns:a16="http://schemas.microsoft.com/office/drawing/2014/main" id="{B7D17C1F-F11B-1941-C274-97D54E9BD2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7280" y="2922654"/>
              <a:ext cx="3096882" cy="2190618"/>
            </a:xfrm>
            <a:prstGeom prst="rect">
              <a:avLst/>
            </a:prstGeom>
          </p:spPr>
        </p:pic>
        <p:sp>
          <p:nvSpPr>
            <p:cNvPr id="26" name="CasellaDiTesto 25">
              <a:extLst>
                <a:ext uri="{FF2B5EF4-FFF2-40B4-BE49-F238E27FC236}">
                  <a16:creationId xmlns:a16="http://schemas.microsoft.com/office/drawing/2014/main" id="{0DA9ACEE-4CB2-B3A8-1A3E-AD786E320B91}"/>
                </a:ext>
              </a:extLst>
            </p:cNvPr>
            <p:cNvSpPr txBox="1"/>
            <p:nvPr/>
          </p:nvSpPr>
          <p:spPr>
            <a:xfrm>
              <a:off x="1520261" y="5475183"/>
              <a:ext cx="1192955" cy="307777"/>
            </a:xfrm>
            <a:prstGeom prst="rect">
              <a:avLst/>
            </a:prstGeom>
            <a:noFill/>
          </p:spPr>
          <p:txBody>
            <a:bodyPr wrap="none" rtlCol="0">
              <a:spAutoFit/>
            </a:bodyPr>
            <a:lstStyle/>
            <a:p>
              <a:r>
                <a:rPr lang="it-IT" sz="1400" b="1" dirty="0">
                  <a:solidFill>
                    <a:schemeClr val="accent1"/>
                  </a:solidFill>
                </a:rPr>
                <a:t>Elisa Canaglia</a:t>
              </a:r>
            </a:p>
          </p:txBody>
        </p:sp>
        <p:sp>
          <p:nvSpPr>
            <p:cNvPr id="27" name="CasellaDiTesto 26">
              <a:extLst>
                <a:ext uri="{FF2B5EF4-FFF2-40B4-BE49-F238E27FC236}">
                  <a16:creationId xmlns:a16="http://schemas.microsoft.com/office/drawing/2014/main" id="{CF4AE1D9-B3EF-89A6-9789-96334CEB2E37}"/>
                </a:ext>
              </a:extLst>
            </p:cNvPr>
            <p:cNvSpPr txBox="1"/>
            <p:nvPr/>
          </p:nvSpPr>
          <p:spPr>
            <a:xfrm>
              <a:off x="1522848" y="5661248"/>
              <a:ext cx="969753" cy="307777"/>
            </a:xfrm>
            <a:prstGeom prst="rect">
              <a:avLst/>
            </a:prstGeom>
            <a:noFill/>
          </p:spPr>
          <p:txBody>
            <a:bodyPr wrap="none" rtlCol="0">
              <a:spAutoFit/>
            </a:bodyPr>
            <a:lstStyle/>
            <a:p>
              <a:r>
                <a:rPr lang="it-IT" sz="1400" b="1" i="1" dirty="0">
                  <a:solidFill>
                    <a:schemeClr val="accent1"/>
                  </a:solidFill>
                </a:rPr>
                <a:t>Our future</a:t>
              </a:r>
            </a:p>
          </p:txBody>
        </p:sp>
        <p:sp>
          <p:nvSpPr>
            <p:cNvPr id="28" name="CasellaDiTesto 27">
              <a:extLst>
                <a:ext uri="{FF2B5EF4-FFF2-40B4-BE49-F238E27FC236}">
                  <a16:creationId xmlns:a16="http://schemas.microsoft.com/office/drawing/2014/main" id="{8D387687-2014-E10B-05AC-0D866010F60D}"/>
                </a:ext>
              </a:extLst>
            </p:cNvPr>
            <p:cNvSpPr txBox="1"/>
            <p:nvPr/>
          </p:nvSpPr>
          <p:spPr>
            <a:xfrm>
              <a:off x="4205695" y="5223531"/>
              <a:ext cx="1862754" cy="523220"/>
            </a:xfrm>
            <a:prstGeom prst="rect">
              <a:avLst/>
            </a:prstGeom>
            <a:noFill/>
          </p:spPr>
          <p:txBody>
            <a:bodyPr wrap="none" rtlCol="0">
              <a:spAutoFit/>
            </a:bodyPr>
            <a:lstStyle/>
            <a:p>
              <a:r>
                <a:rPr lang="it-IT" sz="1400" b="1" dirty="0">
                  <a:solidFill>
                    <a:schemeClr val="accent1"/>
                  </a:solidFill>
                </a:rPr>
                <a:t>Rahim Biyarash (IRAN)</a:t>
              </a:r>
            </a:p>
            <a:p>
              <a:r>
                <a:rPr lang="it-IT" sz="1400" b="1" i="1" dirty="0">
                  <a:solidFill>
                    <a:schemeClr val="accent1"/>
                  </a:solidFill>
                </a:rPr>
                <a:t>Soap-paper</a:t>
              </a:r>
            </a:p>
          </p:txBody>
        </p:sp>
        <p:sp>
          <p:nvSpPr>
            <p:cNvPr id="30" name="CasellaDiTesto 29">
              <a:extLst>
                <a:ext uri="{FF2B5EF4-FFF2-40B4-BE49-F238E27FC236}">
                  <a16:creationId xmlns:a16="http://schemas.microsoft.com/office/drawing/2014/main" id="{918CB108-841F-144A-3D06-C2E437C7443D}"/>
                </a:ext>
              </a:extLst>
            </p:cNvPr>
            <p:cNvSpPr txBox="1"/>
            <p:nvPr/>
          </p:nvSpPr>
          <p:spPr>
            <a:xfrm>
              <a:off x="4318532" y="2469523"/>
              <a:ext cx="652743" cy="369332"/>
            </a:xfrm>
            <a:prstGeom prst="rect">
              <a:avLst/>
            </a:prstGeom>
            <a:noFill/>
          </p:spPr>
          <p:txBody>
            <a:bodyPr wrap="none" rtlCol="0">
              <a:spAutoFit/>
            </a:bodyPr>
            <a:lstStyle/>
            <a:p>
              <a:r>
                <a:rPr lang="it-IT" b="1" dirty="0">
                  <a:solidFill>
                    <a:schemeClr val="tx2"/>
                  </a:solidFill>
                  <a:effectLst>
                    <a:outerShdw blurRad="38100" dist="38100" dir="2700000" algn="tl">
                      <a:srgbClr val="000000">
                        <a:alpha val="43137"/>
                      </a:srgbClr>
                    </a:outerShdw>
                  </a:effectLst>
                </a:rPr>
                <a:t>2014</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FD3ED52A-AA4F-E097-9425-68FFFF549C8A}"/>
              </a:ext>
            </a:extLst>
          </p:cNvPr>
          <p:cNvSpPr/>
          <p:nvPr/>
        </p:nvSpPr>
        <p:spPr>
          <a:xfrm>
            <a:off x="-8709" y="-19691"/>
            <a:ext cx="9155113" cy="944673"/>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36869" name="Picture 5" descr="B:\IMMAGINI\img3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96975"/>
            <a:ext cx="3871912"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8413"/>
            <a:ext cx="7127875"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0" name="Segnaposto numero diapositiva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03171AF-32E8-4C10-99E1-D5C91F4FB32F}" type="slidenum">
              <a:rPr lang="it-IT" altLang="it-IT" sz="1600" smtClean="0">
                <a:solidFill>
                  <a:schemeClr val="bg1"/>
                </a:solidFill>
              </a:rPr>
              <a:pPr>
                <a:spcBef>
                  <a:spcPct val="0"/>
                </a:spcBef>
                <a:buFontTx/>
                <a:buNone/>
              </a:pPr>
              <a:t>41</a:t>
            </a:fld>
            <a:endParaRPr lang="it-IT" altLang="it-IT" sz="1600">
              <a:solidFill>
                <a:schemeClr val="bg1"/>
              </a:solidFill>
            </a:endParaRPr>
          </a:p>
        </p:txBody>
      </p:sp>
      <p:pic>
        <p:nvPicPr>
          <p:cNvPr id="3686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981075"/>
            <a:ext cx="8499475" cy="601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auto">
          <a:xfrm>
            <a:off x="42738" y="-376"/>
            <a:ext cx="8921750" cy="978729"/>
          </a:xfrm>
          <a:prstGeom prst="rect">
            <a:avLst/>
          </a:prstGeom>
          <a:noFill/>
          <a:ln w="9525">
            <a:noFill/>
            <a:miter lim="800000"/>
            <a:headEnd/>
            <a:tailEnd/>
          </a:ln>
          <a:effectLst/>
        </p:spPr>
        <p:txBody>
          <a:bodyPr wrap="square">
            <a:spAutoFit/>
          </a:bodyPr>
          <a:lstStyle/>
          <a:p>
            <a:pPr algn="ctr" eaLnBrk="1" fontAlgn="auto" hangingPunct="1">
              <a:lnSpc>
                <a:spcPct val="80000"/>
              </a:lnSpc>
              <a:spcBef>
                <a:spcPts val="0"/>
              </a:spcBef>
              <a:spcAft>
                <a:spcPts val="0"/>
              </a:spcAft>
              <a:defRPr/>
            </a:pP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The competition has already received coverage in the past in various media: «</a:t>
            </a:r>
            <a:r>
              <a:rPr lang="en-US" sz="2400" b="1" dirty="0" err="1">
                <a:solidFill>
                  <a:srgbClr val="2681B4"/>
                </a:solidFill>
                <a:effectLst>
                  <a:outerShdw blurRad="38100" dist="38100" dir="2700000" algn="tl">
                    <a:srgbClr val="000000">
                      <a:alpha val="43137"/>
                    </a:srgbClr>
                  </a:outerShdw>
                </a:effectLst>
                <a:latin typeface="Arial Narrow" pitchFamily="34" charset="0"/>
                <a:ea typeface="+mj-ea"/>
                <a:cs typeface="+mj-cs"/>
              </a:rPr>
              <a:t>Industria</a:t>
            </a: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 della Carta», «Perini Journal», «GSA (</a:t>
            </a:r>
            <a:r>
              <a:rPr lang="en-US" sz="2400" b="1" dirty="0" err="1">
                <a:solidFill>
                  <a:srgbClr val="2681B4"/>
                </a:solidFill>
                <a:effectLst>
                  <a:outerShdw blurRad="38100" dist="38100" dir="2700000" algn="tl">
                    <a:srgbClr val="000000">
                      <a:alpha val="43137"/>
                    </a:srgbClr>
                  </a:outerShdw>
                </a:effectLst>
                <a:latin typeface="Arial Narrow" pitchFamily="34" charset="0"/>
                <a:ea typeface="+mj-ea"/>
                <a:cs typeface="+mj-cs"/>
              </a:rPr>
              <a:t>Giornale</a:t>
            </a: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 </a:t>
            </a:r>
            <a:r>
              <a:rPr lang="en-US" sz="2400" b="1" dirty="0" err="1">
                <a:solidFill>
                  <a:srgbClr val="2681B4"/>
                </a:solidFill>
                <a:effectLst>
                  <a:outerShdw blurRad="38100" dist="38100" dir="2700000" algn="tl">
                    <a:srgbClr val="000000">
                      <a:alpha val="43137"/>
                    </a:srgbClr>
                  </a:outerShdw>
                </a:effectLst>
                <a:latin typeface="Arial Narrow" pitchFamily="34" charset="0"/>
                <a:ea typeface="+mj-ea"/>
                <a:cs typeface="+mj-cs"/>
              </a:rPr>
              <a:t>Servizi</a:t>
            </a: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 </a:t>
            </a:r>
            <a:r>
              <a:rPr lang="en-US" sz="2400" b="1" dirty="0" err="1">
                <a:solidFill>
                  <a:srgbClr val="2681B4"/>
                </a:solidFill>
                <a:effectLst>
                  <a:outerShdw blurRad="38100" dist="38100" dir="2700000" algn="tl">
                    <a:srgbClr val="000000">
                      <a:alpha val="43137"/>
                    </a:srgbClr>
                  </a:outerShdw>
                </a:effectLst>
                <a:latin typeface="Arial Narrow" pitchFamily="34" charset="0"/>
                <a:ea typeface="+mj-ea"/>
                <a:cs typeface="+mj-cs"/>
              </a:rPr>
              <a:t>Ambientali</a:t>
            </a:r>
            <a:r>
              <a:rPr lang="en-US" sz="2400" b="1" dirty="0">
                <a:solidFill>
                  <a:srgbClr val="2681B4"/>
                </a:solidFill>
                <a:effectLst>
                  <a:outerShdw blurRad="38100" dist="38100" dir="2700000" algn="tl">
                    <a:srgbClr val="000000">
                      <a:alpha val="43137"/>
                    </a:srgbClr>
                  </a:outerShdw>
                </a:effectLst>
                <a:latin typeface="Arial Narrow" pitchFamily="34" charset="0"/>
                <a:ea typeface="+mj-ea"/>
                <a:cs typeface="+mj-cs"/>
              </a:rPr>
              <a:t>), and also in ECJ (European Cleaning Journal)</a:t>
            </a:r>
            <a:endParaRPr lang="it-IT" sz="2400" b="1" dirty="0">
              <a:solidFill>
                <a:srgbClr val="2681B4"/>
              </a:solidFill>
              <a:effectLst>
                <a:outerShdw blurRad="38100" dist="38100" dir="2700000" algn="tl">
                  <a:srgbClr val="000000">
                    <a:alpha val="43137"/>
                  </a:srgbClr>
                </a:outerShdw>
              </a:effectLst>
              <a:latin typeface="Arial Narrow" pitchFamily="34" charset="0"/>
              <a:ea typeface="+mj-ea"/>
              <a:cs typeface="+mj-cs"/>
            </a:endParaRPr>
          </a:p>
        </p:txBody>
      </p:sp>
      <p:pic>
        <p:nvPicPr>
          <p:cNvPr id="3892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1303338"/>
            <a:ext cx="4056062" cy="535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1241425"/>
            <a:ext cx="4062412" cy="575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813" y="1268413"/>
            <a:ext cx="5148262" cy="570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fade">
                                      <p:cBhvr>
                                        <p:cTn id="7" dur="500"/>
                                        <p:tgtEl>
                                          <p:spTgt spid="368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fade">
                                      <p:cBhvr>
                                        <p:cTn id="12" dur="500"/>
                                        <p:tgtEl>
                                          <p:spTgt spid="368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6868"/>
                                        </p:tgtEl>
                                        <p:attrNameLst>
                                          <p:attrName>style.visibility</p:attrName>
                                        </p:attrNameLst>
                                      </p:cBhvr>
                                      <p:to>
                                        <p:strVal val="visible"/>
                                      </p:to>
                                    </p:set>
                                    <p:animEffect transition="in" filter="fade">
                                      <p:cBhvr>
                                        <p:cTn id="17" dur="500"/>
                                        <p:tgtEl>
                                          <p:spTgt spid="368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8921"/>
                                        </p:tgtEl>
                                        <p:attrNameLst>
                                          <p:attrName>style.visibility</p:attrName>
                                        </p:attrNameLst>
                                      </p:cBhvr>
                                      <p:to>
                                        <p:strVal val="visible"/>
                                      </p:to>
                                    </p:set>
                                    <p:animEffect transition="in" filter="fade">
                                      <p:cBhvr>
                                        <p:cTn id="22" dur="500"/>
                                        <p:tgtEl>
                                          <p:spTgt spid="389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8923"/>
                                        </p:tgtEl>
                                        <p:attrNameLst>
                                          <p:attrName>style.visibility</p:attrName>
                                        </p:attrNameLst>
                                      </p:cBhvr>
                                      <p:to>
                                        <p:strVal val="visible"/>
                                      </p:to>
                                    </p:set>
                                    <p:animEffect transition="in" filter="fade">
                                      <p:cBhvr>
                                        <p:cTn id="27" dur="500"/>
                                        <p:tgtEl>
                                          <p:spTgt spid="389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8924"/>
                                        </p:tgtEl>
                                        <p:attrNameLst>
                                          <p:attrName>style.visibility</p:attrName>
                                        </p:attrNameLst>
                                      </p:cBhvr>
                                      <p:to>
                                        <p:strVal val="visible"/>
                                      </p:to>
                                    </p:set>
                                    <p:animEffect transition="in" filter="fade">
                                      <p:cBhvr>
                                        <p:cTn id="32" dur="500"/>
                                        <p:tgtEl>
                                          <p:spTgt spid="3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ttangolo con angoli arrotondati 5">
            <a:extLst>
              <a:ext uri="{FF2B5EF4-FFF2-40B4-BE49-F238E27FC236}">
                <a16:creationId xmlns:a16="http://schemas.microsoft.com/office/drawing/2014/main" id="{A39C6DA0-F9A3-6017-9A67-0503AE6B0653}"/>
              </a:ext>
            </a:extLst>
          </p:cNvPr>
          <p:cNvSpPr/>
          <p:nvPr/>
        </p:nvSpPr>
        <p:spPr>
          <a:xfrm>
            <a:off x="47504" y="1051566"/>
            <a:ext cx="9001366" cy="5257754"/>
          </a:xfrm>
          <a:prstGeom prst="roundRect">
            <a:avLst>
              <a:gd name="adj" fmla="val 4758"/>
            </a:avLst>
          </a:prstGeom>
          <a:solidFill>
            <a:srgbClr val="F3F1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uppo 2">
            <a:extLst>
              <a:ext uri="{FF2B5EF4-FFF2-40B4-BE49-F238E27FC236}">
                <a16:creationId xmlns:a16="http://schemas.microsoft.com/office/drawing/2014/main" id="{47F30F76-DC54-F89A-B245-4DE92BB7111B}"/>
              </a:ext>
            </a:extLst>
          </p:cNvPr>
          <p:cNvGrpSpPr/>
          <p:nvPr/>
        </p:nvGrpSpPr>
        <p:grpSpPr>
          <a:xfrm>
            <a:off x="-8468" y="-18654"/>
            <a:ext cx="9155113" cy="944673"/>
            <a:chOff x="-8709" y="-11223"/>
            <a:chExt cx="9155113" cy="793404"/>
          </a:xfrm>
        </p:grpSpPr>
        <p:sp>
          <p:nvSpPr>
            <p:cNvPr id="5" name="Rectangle 12">
              <a:extLst>
                <a:ext uri="{FF2B5EF4-FFF2-40B4-BE49-F238E27FC236}">
                  <a16:creationId xmlns:a16="http://schemas.microsoft.com/office/drawing/2014/main" id="{61ECE8CB-D693-5D3B-865B-866F8A53B2D5}"/>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8" name="Picture 3">
              <a:extLst>
                <a:ext uri="{FF2B5EF4-FFF2-40B4-BE49-F238E27FC236}">
                  <a16:creationId xmlns:a16="http://schemas.microsoft.com/office/drawing/2014/main" id="{EB812FA5-63A9-357C-F6FC-C579AD4724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3425" y="73586"/>
              <a:ext cx="755650" cy="657133"/>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grpSp>
      <p:sp>
        <p:nvSpPr>
          <p:cNvPr id="86019" name="Segnaposto numero diapositiva 1"/>
          <p:cNvSpPr>
            <a:spLocks noGrp="1"/>
          </p:cNvSpPr>
          <p:nvPr>
            <p:ph type="sldNum" sz="quarter" idx="12"/>
          </p:nvPr>
        </p:nvSpPr>
        <p:spPr bwMode="auto">
          <a:xfrm>
            <a:off x="7046913" y="656431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E0E97F2-ED92-458F-AAA3-E50340A925AF}" type="slidenum">
              <a:rPr lang="it-IT" altLang="it-IT" sz="1600" smtClean="0">
                <a:solidFill>
                  <a:schemeClr val="bg1"/>
                </a:solidFill>
              </a:rPr>
              <a:pPr>
                <a:spcBef>
                  <a:spcPct val="0"/>
                </a:spcBef>
                <a:buFontTx/>
                <a:buNone/>
              </a:pPr>
              <a:t>42</a:t>
            </a:fld>
            <a:endParaRPr lang="it-IT" altLang="it-IT" sz="1600">
              <a:solidFill>
                <a:schemeClr val="bg1"/>
              </a:solidFill>
            </a:endParaRPr>
          </a:p>
        </p:txBody>
      </p:sp>
      <p:sp>
        <p:nvSpPr>
          <p:cNvPr id="36867" name="CasellaDiTesto 2"/>
          <p:cNvSpPr txBox="1">
            <a:spLocks noChangeArrowheads="1"/>
          </p:cNvSpPr>
          <p:nvPr/>
        </p:nvSpPr>
        <p:spPr bwMode="auto">
          <a:xfrm>
            <a:off x="107950" y="1377486"/>
            <a:ext cx="4608066" cy="102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lnSpc>
                <a:spcPct val="80000"/>
              </a:lnSpc>
              <a:defRPr/>
            </a:pPr>
            <a:r>
              <a:rPr lang="en-US" sz="2000" b="1" u="sng" dirty="0">
                <a:effectLst>
                  <a:outerShdw blurRad="38100" dist="38100" dir="2700000" algn="tl">
                    <a:srgbClr val="000000">
                      <a:alpha val="43137"/>
                    </a:srgbClr>
                  </a:outerShdw>
                </a:effectLst>
                <a:latin typeface="Arial Narrow" pitchFamily="34" charset="0"/>
              </a:rPr>
              <a:t>The 2023 Competition has 2 sections:</a:t>
            </a:r>
            <a:br>
              <a:rPr lang="en-US" sz="2000" b="1" u="sng" dirty="0">
                <a:effectLst>
                  <a:outerShdw blurRad="38100" dist="38100" dir="2700000" algn="tl">
                    <a:srgbClr val="000000">
                      <a:alpha val="43137"/>
                    </a:srgbClr>
                  </a:outerShdw>
                </a:effectLst>
                <a:latin typeface="Arial Narrow" pitchFamily="34" charset="0"/>
              </a:rPr>
            </a:br>
            <a:endParaRPr lang="en-US" sz="2000" b="1" u="sng" dirty="0">
              <a:effectLst>
                <a:outerShdw blurRad="38100" dist="38100" dir="2700000" algn="tl">
                  <a:srgbClr val="000000">
                    <a:alpha val="43137"/>
                  </a:srgbClr>
                </a:outerShdw>
              </a:effectLst>
              <a:latin typeface="Arial Narrow" pitchFamily="34" charset="0"/>
            </a:endParaRPr>
          </a:p>
          <a:p>
            <a:pPr eaLnBrk="1" hangingPunct="1">
              <a:lnSpc>
                <a:spcPct val="80000"/>
              </a:lnSpc>
              <a:defRPr/>
            </a:pPr>
            <a:r>
              <a:rPr lang="en-US" b="1" dirty="0">
                <a:latin typeface="Arial Narrow" pitchFamily="34" charset="0"/>
              </a:rPr>
              <a:t>1) Cartoon or Illustration Bologna </a:t>
            </a:r>
            <a:br>
              <a:rPr lang="it-IT" b="1" dirty="0">
                <a:latin typeface="Arial Narrow" pitchFamily="34" charset="0"/>
              </a:rPr>
            </a:br>
            <a:endParaRPr lang="it-IT" b="1" dirty="0">
              <a:latin typeface="Arial Narrow" pitchFamily="34" charset="0"/>
            </a:endParaRPr>
          </a:p>
        </p:txBody>
      </p:sp>
      <p:sp>
        <p:nvSpPr>
          <p:cNvPr id="4" name="Rettangolo 3"/>
          <p:cNvSpPr/>
          <p:nvPr/>
        </p:nvSpPr>
        <p:spPr>
          <a:xfrm>
            <a:off x="3228184" y="1873223"/>
            <a:ext cx="5915816" cy="289310"/>
          </a:xfrm>
          <a:prstGeom prst="rect">
            <a:avLst/>
          </a:prstGeom>
        </p:spPr>
        <p:txBody>
          <a:bodyPr wrap="square">
            <a:spAutoFit/>
          </a:bodyPr>
          <a:lstStyle/>
          <a:p>
            <a:pPr eaLnBrk="1" hangingPunct="1">
              <a:lnSpc>
                <a:spcPct val="80000"/>
              </a:lnSpc>
              <a:spcBef>
                <a:spcPts val="200"/>
              </a:spcBef>
              <a:defRPr/>
            </a:pPr>
            <a:r>
              <a:rPr lang="en-US" sz="1600" b="1" i="1" dirty="0">
                <a:solidFill>
                  <a:srgbClr val="0000FF"/>
                </a:solidFill>
                <a:effectLst>
                  <a:outerShdw blurRad="38100" dist="38100" dir="2700000" algn="tl">
                    <a:srgbClr val="000000"/>
                  </a:outerShdw>
                </a:effectLst>
                <a:latin typeface="Arial Narrow" panose="020B0606020202030204" pitchFamily="34" charset="0"/>
              </a:rPr>
              <a:t>Works created by students of the Academy of Fine Arts in Bologna</a:t>
            </a:r>
            <a:endParaRPr lang="it-IT" sz="1600" b="1" i="1" dirty="0">
              <a:solidFill>
                <a:srgbClr val="0000FF"/>
              </a:solidFill>
              <a:effectLst>
                <a:outerShdw blurRad="38100" dist="38100" dir="2700000" algn="tl">
                  <a:srgbClr val="000000"/>
                </a:outerShdw>
              </a:effectLst>
              <a:latin typeface="Arial Narrow" panose="020B0606020202030204" pitchFamily="34" charset="0"/>
            </a:endParaRPr>
          </a:p>
        </p:txBody>
      </p:sp>
      <p:sp>
        <p:nvSpPr>
          <p:cNvPr id="7" name="Rectangle 4"/>
          <p:cNvSpPr>
            <a:spLocks noChangeArrowheads="1"/>
          </p:cNvSpPr>
          <p:nvPr/>
        </p:nvSpPr>
        <p:spPr bwMode="auto">
          <a:xfrm>
            <a:off x="58256" y="104204"/>
            <a:ext cx="8064450" cy="707886"/>
          </a:xfrm>
          <a:prstGeom prst="rect">
            <a:avLst/>
          </a:prstGeom>
          <a:noFill/>
          <a:ln w="9525">
            <a:noFill/>
            <a:miter lim="800000"/>
            <a:headEnd/>
            <a:tailEnd/>
          </a:ln>
          <a:effectLst/>
        </p:spPr>
        <p:txBody>
          <a:bodyPr wrap="square">
            <a:spAutoFit/>
          </a:bodyPr>
          <a:lstStyle/>
          <a:p>
            <a:pPr algn="ctr" eaLnBrk="1" fontAlgn="auto" hangingPunct="1">
              <a:lnSpc>
                <a:spcPct val="80000"/>
              </a:lnSpc>
              <a:spcBef>
                <a:spcPts val="0"/>
              </a:spcBef>
              <a:spcAft>
                <a:spcPts val="0"/>
              </a:spcAft>
              <a:defRPr/>
            </a:pPr>
            <a:r>
              <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Elementi chiave del Concorso 2023 </a:t>
            </a:r>
            <a:br>
              <a:rPr lang="it-IT" sz="2800" i="1" dirty="0">
                <a:ln w="18415" cmpd="sng">
                  <a:noFill/>
                  <a:prstDash val="solid"/>
                </a:ln>
                <a:solidFill>
                  <a:srgbClr val="FFFFFF"/>
                </a:solidFill>
                <a:effectLst>
                  <a:outerShdw blurRad="63500" dir="3600000" algn="tl" rotWithShape="0">
                    <a:srgbClr val="000000">
                      <a:alpha val="70000"/>
                    </a:srgbClr>
                  </a:outerShdw>
                </a:effectLst>
                <a:latin typeface="Arial Rounded MT Bold" pitchFamily="34" charset="0"/>
                <a:cs typeface="+mn-cs"/>
              </a:rPr>
            </a:br>
            <a:r>
              <a:rPr lang="it-IT" sz="2200" b="1" i="1" dirty="0">
                <a:solidFill>
                  <a:srgbClr val="2681B4"/>
                </a:solidFill>
                <a:effectLst>
                  <a:outerShdw blurRad="38100" dist="38100" dir="2700000" algn="tl">
                    <a:srgbClr val="000000">
                      <a:alpha val="43137"/>
                    </a:srgbClr>
                  </a:outerShdw>
                </a:effectLst>
                <a:latin typeface="Arial Narrow" pitchFamily="34" charset="0"/>
                <a:ea typeface="+mj-ea"/>
                <a:cs typeface="+mj-cs"/>
              </a:rPr>
              <a:t>(tutti i dettagli e questa presentazione appariranno presto sul sito web) </a:t>
            </a:r>
          </a:p>
        </p:txBody>
      </p:sp>
      <p:sp>
        <p:nvSpPr>
          <p:cNvPr id="86025" name="Rettangolo 7"/>
          <p:cNvSpPr>
            <a:spLocks noChangeArrowheads="1"/>
          </p:cNvSpPr>
          <p:nvPr/>
        </p:nvSpPr>
        <p:spPr bwMode="auto">
          <a:xfrm>
            <a:off x="107950" y="2235768"/>
            <a:ext cx="882031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 typeface="Arial" panose="020B0604020202020204" pitchFamily="34" charset="0"/>
              <a:buNone/>
            </a:pPr>
            <a:r>
              <a:rPr lang="it-IT" altLang="it-IT" sz="1800" b="1" dirty="0">
                <a:latin typeface="Arial Narrow" pitchFamily="34" charset="0"/>
              </a:rPr>
              <a:t>2) International Cartoon or Illustration   </a:t>
            </a:r>
            <a:r>
              <a:rPr lang="en-US" altLang="it-IT" sz="1600" b="1" i="1" dirty="0">
                <a:solidFill>
                  <a:srgbClr val="0000FF"/>
                </a:solidFill>
                <a:effectLst>
                  <a:outerShdw blurRad="38100" dist="38100" dir="2700000" algn="tl">
                    <a:srgbClr val="000000"/>
                  </a:outerShdw>
                </a:effectLst>
                <a:latin typeface="Arial Narrow" panose="020B0606020202030204" pitchFamily="34" charset="0"/>
              </a:rPr>
              <a:t>Works created by Artists and Students from all over the world</a:t>
            </a:r>
            <a:r>
              <a:rPr lang="it-IT" altLang="it-IT" sz="1600" b="1" i="1" dirty="0">
                <a:solidFill>
                  <a:srgbClr val="0000FF"/>
                </a:solidFill>
                <a:effectLst>
                  <a:outerShdw blurRad="38100" dist="38100" dir="2700000" algn="tl">
                    <a:srgbClr val="000000"/>
                  </a:outerShdw>
                </a:effectLst>
                <a:latin typeface="Arial Narrow" panose="020B0606020202030204" pitchFamily="34" charset="0"/>
              </a:rPr>
              <a:t>  </a:t>
            </a:r>
          </a:p>
        </p:txBody>
      </p:sp>
      <p:sp>
        <p:nvSpPr>
          <p:cNvPr id="86026" name="CasellaDiTesto 9"/>
          <p:cNvSpPr txBox="1">
            <a:spLocks noChangeArrowheads="1"/>
          </p:cNvSpPr>
          <p:nvPr/>
        </p:nvSpPr>
        <p:spPr bwMode="auto">
          <a:xfrm>
            <a:off x="107504" y="2555612"/>
            <a:ext cx="4931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800" b="1" dirty="0">
                <a:latin typeface="Arial Narrow" pitchFamily="34" charset="0"/>
              </a:rPr>
              <a:t>The number of works per author is limited to 1 (one)</a:t>
            </a:r>
            <a:endParaRPr lang="it-IT" altLang="it-IT" sz="1800" b="1" dirty="0">
              <a:latin typeface="Arial Narrow" pitchFamily="34" charset="0"/>
            </a:endParaRPr>
          </a:p>
        </p:txBody>
      </p:sp>
      <p:sp>
        <p:nvSpPr>
          <p:cNvPr id="12" name="Rettangolo 11"/>
          <p:cNvSpPr/>
          <p:nvPr/>
        </p:nvSpPr>
        <p:spPr>
          <a:xfrm>
            <a:off x="138604" y="2971207"/>
            <a:ext cx="8712522" cy="1569660"/>
          </a:xfrm>
          <a:prstGeom prst="rect">
            <a:avLst/>
          </a:prstGeom>
        </p:spPr>
        <p:txBody>
          <a:bodyPr wrap="square">
            <a:spAutoFit/>
          </a:bodyPr>
          <a:lstStyle/>
          <a:p>
            <a:pPr>
              <a:lnSpc>
                <a:spcPct val="80000"/>
              </a:lnSpc>
              <a:defRPr/>
            </a:pPr>
            <a:r>
              <a:rPr lang="en-US" b="1" dirty="0">
                <a:latin typeface="Arial Narrow" pitchFamily="34" charset="0"/>
              </a:rPr>
              <a:t>The prizes will be:</a:t>
            </a:r>
          </a:p>
          <a:p>
            <a:pPr marL="285750" indent="-285750">
              <a:lnSpc>
                <a:spcPct val="80000"/>
              </a:lnSpc>
              <a:buFont typeface="Arial" panose="020B0604020202020204" pitchFamily="34" charset="0"/>
              <a:buChar char="•"/>
              <a:defRPr/>
            </a:pPr>
            <a:r>
              <a:rPr lang="en-US" b="1" dirty="0">
                <a:latin typeface="Arial Narrow" pitchFamily="34" charset="0"/>
              </a:rPr>
              <a:t>a scholarship worth </a:t>
            </a:r>
            <a:r>
              <a:rPr lang="en-US" b="1" dirty="0">
                <a:solidFill>
                  <a:srgbClr val="0000FF"/>
                </a:solidFill>
                <a:effectLst>
                  <a:outerShdw blurRad="38100" dist="38100" dir="2700000" algn="tl">
                    <a:srgbClr val="000000">
                      <a:alpha val="43137"/>
                    </a:srgbClr>
                  </a:outerShdw>
                </a:effectLst>
                <a:latin typeface="Arial Narrow" pitchFamily="34" charset="0"/>
              </a:rPr>
              <a:t>€ 1,000 </a:t>
            </a:r>
            <a:r>
              <a:rPr lang="en-US" b="1" dirty="0">
                <a:latin typeface="Arial Narrow" pitchFamily="34" charset="0"/>
              </a:rPr>
              <a:t>for the Comics and Illustration category (</a:t>
            </a:r>
            <a:r>
              <a:rPr lang="en-US" b="1" dirty="0">
                <a:solidFill>
                  <a:srgbClr val="0000FF"/>
                </a:solidFill>
                <a:effectLst>
                  <a:outerShdw blurRad="38100" dist="38100" dir="2700000" algn="tl">
                    <a:srgbClr val="000000">
                      <a:alpha val="43137"/>
                    </a:srgbClr>
                  </a:outerShdw>
                </a:effectLst>
                <a:latin typeface="Arial Narrow" pitchFamily="34" charset="0"/>
              </a:rPr>
              <a:t>Bologna</a:t>
            </a:r>
            <a:r>
              <a:rPr lang="en-US" b="1" dirty="0">
                <a:latin typeface="Arial Narrow" pitchFamily="34" charset="0"/>
              </a:rPr>
              <a:t>)</a:t>
            </a:r>
          </a:p>
          <a:p>
            <a:pPr marL="285750" indent="-285750">
              <a:lnSpc>
                <a:spcPct val="80000"/>
              </a:lnSpc>
              <a:buFont typeface="Arial" panose="020B0604020202020204" pitchFamily="34" charset="0"/>
              <a:buChar char="•"/>
              <a:defRPr/>
            </a:pPr>
            <a:r>
              <a:rPr lang="en-US" b="1" dirty="0">
                <a:latin typeface="Arial Narrow" pitchFamily="34" charset="0"/>
              </a:rPr>
              <a:t>a prize of </a:t>
            </a:r>
            <a:r>
              <a:rPr lang="en-US" b="1" dirty="0">
                <a:solidFill>
                  <a:srgbClr val="0000FF"/>
                </a:solidFill>
                <a:effectLst>
                  <a:outerShdw blurRad="38100" dist="38100" dir="2700000" algn="tl">
                    <a:srgbClr val="000000">
                      <a:alpha val="43137"/>
                    </a:srgbClr>
                  </a:outerShdw>
                </a:effectLst>
                <a:latin typeface="Arial Narrow" pitchFamily="34" charset="0"/>
              </a:rPr>
              <a:t>€ 1,000 </a:t>
            </a:r>
            <a:r>
              <a:rPr lang="en-US" b="1" dirty="0">
                <a:latin typeface="Arial Narrow" pitchFamily="34" charset="0"/>
              </a:rPr>
              <a:t>in the Comics and Illustration category (</a:t>
            </a:r>
            <a:r>
              <a:rPr lang="en-US" b="1" dirty="0">
                <a:solidFill>
                  <a:srgbClr val="0000FF"/>
                </a:solidFill>
                <a:effectLst>
                  <a:outerShdw blurRad="38100" dist="38100" dir="2700000" algn="tl">
                    <a:srgbClr val="000000">
                      <a:alpha val="43137"/>
                    </a:srgbClr>
                  </a:outerShdw>
                </a:effectLst>
                <a:latin typeface="Arial Narrow" pitchFamily="34" charset="0"/>
              </a:rPr>
              <a:t>International Contest)</a:t>
            </a:r>
            <a:endParaRPr lang="en-US" sz="1100" b="1" dirty="0">
              <a:solidFill>
                <a:srgbClr val="0000FF"/>
              </a:solidFill>
              <a:effectLst>
                <a:outerShdw blurRad="38100" dist="38100" dir="2700000" algn="tl">
                  <a:srgbClr val="000000">
                    <a:alpha val="43137"/>
                  </a:srgbClr>
                </a:outerShdw>
              </a:effectLst>
              <a:latin typeface="Arial Narrow" pitchFamily="34" charset="0"/>
            </a:endParaRPr>
          </a:p>
          <a:p>
            <a:pPr>
              <a:lnSpc>
                <a:spcPct val="80000"/>
              </a:lnSpc>
              <a:defRPr/>
            </a:pPr>
            <a:endParaRPr lang="en-US" sz="1100" b="1" dirty="0">
              <a:latin typeface="Arial Narrow" pitchFamily="34" charset="0"/>
            </a:endParaRPr>
          </a:p>
          <a:p>
            <a:pPr>
              <a:lnSpc>
                <a:spcPct val="80000"/>
              </a:lnSpc>
              <a:defRPr/>
            </a:pPr>
            <a:r>
              <a:rPr lang="en-US" b="1" dirty="0">
                <a:latin typeface="Arial Narrow" pitchFamily="34" charset="0"/>
              </a:rPr>
              <a:t>ETS also makes available an additional scholarship/award of € 1,000, to be divided among </a:t>
            </a:r>
            <a:br>
              <a:rPr lang="en-US" b="1" dirty="0">
                <a:latin typeface="Arial Narrow" pitchFamily="34" charset="0"/>
              </a:rPr>
            </a:br>
            <a:r>
              <a:rPr lang="en-US" b="1" dirty="0">
                <a:latin typeface="Arial Narrow" pitchFamily="34" charset="0"/>
              </a:rPr>
              <a:t>the works (if any) which, in the unquestionable judgment of ETS, will be particularly interesting from a marketing and communication point of view.</a:t>
            </a:r>
            <a:r>
              <a:rPr lang="it-IT" b="1" dirty="0">
                <a:latin typeface="Arial Narrow" pitchFamily="34" charset="0"/>
              </a:rPr>
              <a:t> </a:t>
            </a:r>
          </a:p>
        </p:txBody>
      </p:sp>
      <p:sp>
        <p:nvSpPr>
          <p:cNvPr id="86028" name="Rettangolo 12"/>
          <p:cNvSpPr>
            <a:spLocks noChangeArrowheads="1"/>
          </p:cNvSpPr>
          <p:nvPr/>
        </p:nvSpPr>
        <p:spPr bwMode="auto">
          <a:xfrm>
            <a:off x="107504" y="5373216"/>
            <a:ext cx="8564563"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it-IT" sz="1800" b="1" dirty="0">
                <a:latin typeface="Arial Narrow" panose="020B0606020202030204" pitchFamily="34" charset="0"/>
              </a:rPr>
              <a:t>A committee designated by the organizers of the competition will select the works. </a:t>
            </a:r>
            <a:br>
              <a:rPr lang="en-US" altLang="it-IT" sz="1800" b="1" dirty="0">
                <a:latin typeface="Arial Narrow" panose="020B0606020202030204" pitchFamily="34" charset="0"/>
              </a:rPr>
            </a:br>
            <a:r>
              <a:rPr lang="en-US" altLang="it-IT" sz="1800" b="1" dirty="0">
                <a:latin typeface="Arial Narrow" panose="020B0606020202030204" pitchFamily="34" charset="0"/>
              </a:rPr>
              <a:t>The committee will be composed of ETS members working in Marketing and qualified </a:t>
            </a:r>
            <a:br>
              <a:rPr lang="en-US" altLang="it-IT" sz="1800" b="1" dirty="0">
                <a:latin typeface="Arial Narrow" panose="020B0606020202030204" pitchFamily="34" charset="0"/>
              </a:rPr>
            </a:br>
            <a:r>
              <a:rPr lang="en-US" altLang="it-IT" sz="1800" b="1" dirty="0">
                <a:latin typeface="Arial Narrow" panose="020B0606020202030204" pitchFamily="34" charset="0"/>
              </a:rPr>
              <a:t>artists working in the cartoons and illustration sector.</a:t>
            </a:r>
            <a:r>
              <a:rPr lang="it-IT" altLang="it-IT" sz="1800" b="1" dirty="0">
                <a:latin typeface="Arial Narrow" panose="020B0606020202030204" pitchFamily="34" charset="0"/>
              </a:rPr>
              <a:t> </a:t>
            </a:r>
          </a:p>
        </p:txBody>
      </p:sp>
      <p:sp>
        <p:nvSpPr>
          <p:cNvPr id="14" name="Rettangolo 13"/>
          <p:cNvSpPr/>
          <p:nvPr/>
        </p:nvSpPr>
        <p:spPr>
          <a:xfrm>
            <a:off x="138604" y="4571836"/>
            <a:ext cx="6553200" cy="369332"/>
          </a:xfrm>
          <a:prstGeom prst="rect">
            <a:avLst/>
          </a:prstGeom>
        </p:spPr>
        <p:txBody>
          <a:bodyPr>
            <a:spAutoFit/>
          </a:bodyPr>
          <a:lstStyle/>
          <a:p>
            <a:pPr eaLnBrk="1" hangingPunct="1">
              <a:defRPr/>
            </a:pPr>
            <a:r>
              <a:rPr lang="en-US" b="1" dirty="0">
                <a:latin typeface="Arial Narrow" pitchFamily="34" charset="0"/>
              </a:rPr>
              <a:t>The deadline for the delivery of the works is </a:t>
            </a:r>
            <a:r>
              <a:rPr lang="en-US" b="1" dirty="0">
                <a:solidFill>
                  <a:srgbClr val="FF0000"/>
                </a:solidFill>
                <a:effectLst>
                  <a:outerShdw blurRad="38100" dist="38100" dir="2700000" algn="tl">
                    <a:srgbClr val="000000">
                      <a:alpha val="43137"/>
                    </a:srgbClr>
                  </a:outerShdw>
                </a:effectLst>
                <a:latin typeface="Arial Narrow" pitchFamily="34" charset="0"/>
              </a:rPr>
              <a:t>May 15, 2023.</a:t>
            </a:r>
          </a:p>
        </p:txBody>
      </p:sp>
      <p:sp>
        <p:nvSpPr>
          <p:cNvPr id="2" name="CasellaDiTesto 1">
            <a:extLst>
              <a:ext uri="{FF2B5EF4-FFF2-40B4-BE49-F238E27FC236}">
                <a16:creationId xmlns:a16="http://schemas.microsoft.com/office/drawing/2014/main" id="{8571CA9E-78E6-F9F7-1AD4-FD4CE01695B8}"/>
              </a:ext>
            </a:extLst>
          </p:cNvPr>
          <p:cNvSpPr txBox="1"/>
          <p:nvPr/>
        </p:nvSpPr>
        <p:spPr>
          <a:xfrm>
            <a:off x="113724" y="4931876"/>
            <a:ext cx="7100021" cy="369332"/>
          </a:xfrm>
          <a:prstGeom prst="rect">
            <a:avLst/>
          </a:prstGeom>
          <a:noFill/>
        </p:spPr>
        <p:txBody>
          <a:bodyPr wrap="none" rtlCol="0">
            <a:spAutoFit/>
          </a:bodyPr>
          <a:lstStyle/>
          <a:p>
            <a:r>
              <a:rPr lang="en-US" b="1" dirty="0">
                <a:latin typeface="Arial Narrow" pitchFamily="34" charset="0"/>
              </a:rPr>
              <a:t>The authors of the awarded works will be informed via email by </a:t>
            </a:r>
            <a:r>
              <a:rPr lang="en-US" b="1" dirty="0">
                <a:solidFill>
                  <a:srgbClr val="FF0000"/>
                </a:solidFill>
                <a:effectLst>
                  <a:outerShdw blurRad="38100" dist="38100" dir="2700000" algn="tl">
                    <a:srgbClr val="000000">
                      <a:alpha val="43137"/>
                    </a:srgbClr>
                  </a:outerShdw>
                </a:effectLst>
                <a:latin typeface="Arial Narrow" pitchFamily="34" charset="0"/>
              </a:rPr>
              <a:t>27 May 2023</a:t>
            </a:r>
            <a:r>
              <a:rPr lang="en-US" b="1" dirty="0">
                <a:latin typeface="Arial Narrow" pitchFamily="34" charset="0"/>
              </a:rPr>
              <a:t>.</a:t>
            </a:r>
            <a:endParaRPr lang="it-IT" dirty="0"/>
          </a:p>
        </p:txBody>
      </p:sp>
      <p:sp>
        <p:nvSpPr>
          <p:cNvPr id="9" name="Segnaposto numero diapositiva 8">
            <a:extLst>
              <a:ext uri="{FF2B5EF4-FFF2-40B4-BE49-F238E27FC236}">
                <a16:creationId xmlns:a16="http://schemas.microsoft.com/office/drawing/2014/main" id="{C003CB22-3A3E-FB2F-82FF-E5D76DC9C781}"/>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0DFAD10E-1246-482B-9F75-80F974BE9F79}" type="slidenum">
              <a:rPr lang="it-IT" altLang="it-IT" sz="1600" smtClean="0">
                <a:solidFill>
                  <a:schemeClr val="bg1"/>
                </a:solidFill>
              </a:rPr>
              <a:pPr>
                <a:spcBef>
                  <a:spcPct val="0"/>
                </a:spcBef>
                <a:buFontTx/>
                <a:buNone/>
              </a:pPr>
              <a:t>42</a:t>
            </a:fld>
            <a:endParaRPr lang="it-IT" altLang="it-IT" sz="1600">
              <a:solidFill>
                <a:schemeClr val="bg1"/>
              </a:solidFill>
            </a:endParaRPr>
          </a:p>
        </p:txBody>
      </p:sp>
      <p:sp>
        <p:nvSpPr>
          <p:cNvPr id="10" name="Segnaposto numero diapositiva 8">
            <a:extLst>
              <a:ext uri="{FF2B5EF4-FFF2-40B4-BE49-F238E27FC236}">
                <a16:creationId xmlns:a16="http://schemas.microsoft.com/office/drawing/2014/main" id="{5527C194-3A69-2BB5-0D74-78C377498BED}"/>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34AE176-139D-4130-B5EE-C4E94528FD3C}" type="slidenum">
              <a:rPr lang="it-IT" altLang="it-IT" sz="1600" smtClean="0">
                <a:solidFill>
                  <a:schemeClr val="bg1"/>
                </a:solidFill>
              </a:rPr>
              <a:pPr>
                <a:spcBef>
                  <a:spcPct val="0"/>
                </a:spcBef>
                <a:buFontTx/>
                <a:buNone/>
              </a:pPr>
              <a:t>42</a:t>
            </a:fld>
            <a:endParaRPr lang="it-IT" altLang="it-IT" sz="1600">
              <a:solidFill>
                <a:schemeClr val="bg1"/>
              </a:solidFill>
            </a:endParaRPr>
          </a:p>
        </p:txBody>
      </p:sp>
      <p:sp>
        <p:nvSpPr>
          <p:cNvPr id="11" name="Segnaposto numero diapositiva 8">
            <a:extLst>
              <a:ext uri="{FF2B5EF4-FFF2-40B4-BE49-F238E27FC236}">
                <a16:creationId xmlns:a16="http://schemas.microsoft.com/office/drawing/2014/main" id="{A9682CDC-09F4-7BCC-8B3B-EC6C7BBDD84D}"/>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42</a:t>
            </a:fld>
            <a:endParaRPr lang="it-IT" altLang="it-IT" sz="1600">
              <a:solidFill>
                <a:schemeClr val="bg1"/>
              </a:solidFill>
            </a:endParaRPr>
          </a:p>
        </p:txBody>
      </p:sp>
      <p:sp>
        <p:nvSpPr>
          <p:cNvPr id="13" name="Rectangle 12">
            <a:extLst>
              <a:ext uri="{FF2B5EF4-FFF2-40B4-BE49-F238E27FC236}">
                <a16:creationId xmlns:a16="http://schemas.microsoft.com/office/drawing/2014/main" id="{B1344FA1-3D7D-C951-3A4A-5B5C327A9AC3}"/>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5" name="Picture 1">
            <a:extLst>
              <a:ext uri="{FF2B5EF4-FFF2-40B4-BE49-F238E27FC236}">
                <a16:creationId xmlns:a16="http://schemas.microsoft.com/office/drawing/2014/main" id="{9930AC8C-4BD8-CA9E-380C-ADBB0E3E0C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egnaposto numero diapositiva 1">
            <a:extLst>
              <a:ext uri="{FF2B5EF4-FFF2-40B4-BE49-F238E27FC236}">
                <a16:creationId xmlns:a16="http://schemas.microsoft.com/office/drawing/2014/main" id="{D6E1E99D-F2EB-7795-A247-F8A3B881EA3A}"/>
              </a:ext>
            </a:extLst>
          </p:cNvPr>
          <p:cNvSpPr txBox="1">
            <a:spLocks/>
          </p:cNvSpPr>
          <p:nvPr/>
        </p:nvSpPr>
        <p:spPr>
          <a:xfrm>
            <a:off x="6915270" y="6426832"/>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42</a:t>
            </a:fld>
            <a:endParaRPr lang="it-IT"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70"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50ADAB6-F4CC-446A-8236-3309577C8430}" type="slidenum">
              <a:rPr lang="it-IT" altLang="it-IT" sz="1600" smtClean="0">
                <a:solidFill>
                  <a:schemeClr val="bg1"/>
                </a:solidFill>
              </a:rPr>
              <a:pPr>
                <a:spcBef>
                  <a:spcPct val="0"/>
                </a:spcBef>
                <a:buFontTx/>
                <a:buNone/>
              </a:pPr>
              <a:t>43</a:t>
            </a:fld>
            <a:endParaRPr lang="it-IT" altLang="it-IT" sz="1600">
              <a:solidFill>
                <a:schemeClr val="bg1"/>
              </a:solidFill>
            </a:endParaRPr>
          </a:p>
        </p:txBody>
      </p:sp>
      <p:sp>
        <p:nvSpPr>
          <p:cNvPr id="88071" name="CasellaDiTesto 2"/>
          <p:cNvSpPr txBox="1">
            <a:spLocks noChangeArrowheads="1"/>
          </p:cNvSpPr>
          <p:nvPr/>
        </p:nvSpPr>
        <p:spPr bwMode="auto">
          <a:xfrm>
            <a:off x="977258" y="1506300"/>
            <a:ext cx="7132850" cy="7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5000"/>
              </a:lnSpc>
              <a:spcBef>
                <a:spcPct val="0"/>
              </a:spcBef>
              <a:buFontTx/>
              <a:buNone/>
            </a:pPr>
            <a:r>
              <a:rPr lang="it-IT" altLang="it-IT" sz="2400" b="1" dirty="0"/>
              <a:t>Per </a:t>
            </a:r>
            <a:r>
              <a:rPr lang="en-US" altLang="it-IT" sz="2400" b="1" dirty="0"/>
              <a:t>For more information on the studies and activities </a:t>
            </a:r>
            <a:br>
              <a:rPr lang="en-US" altLang="it-IT" sz="2400" b="1" dirty="0"/>
            </a:br>
            <a:r>
              <a:rPr lang="en-US" altLang="it-IT" sz="2400" b="1" dirty="0"/>
              <a:t>of the European Tissue Symposium, please see:</a:t>
            </a:r>
            <a:endParaRPr lang="it-IT" altLang="it-IT" sz="2400" b="1" dirty="0"/>
          </a:p>
        </p:txBody>
      </p:sp>
      <p:sp>
        <p:nvSpPr>
          <p:cNvPr id="88072" name="Rettangolo 6"/>
          <p:cNvSpPr>
            <a:spLocks noChangeArrowheads="1"/>
          </p:cNvSpPr>
          <p:nvPr/>
        </p:nvSpPr>
        <p:spPr bwMode="auto">
          <a:xfrm>
            <a:off x="1561569" y="2610454"/>
            <a:ext cx="60150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b="1" dirty="0">
                <a:hlinkClick r:id="rId3"/>
              </a:rPr>
              <a:t>http://www.europeantissue.com/</a:t>
            </a:r>
            <a:endParaRPr lang="it-IT" altLang="it-IT" b="1" dirty="0"/>
          </a:p>
        </p:txBody>
      </p:sp>
      <p:pic>
        <p:nvPicPr>
          <p:cNvPr id="2" name="Picture 3">
            <a:extLst>
              <a:ext uri="{FF2B5EF4-FFF2-40B4-BE49-F238E27FC236}">
                <a16:creationId xmlns:a16="http://schemas.microsoft.com/office/drawing/2014/main" id="{B83E5E60-F6C4-5ADD-2CB6-C7883512D26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3666" y="82325"/>
            <a:ext cx="755650" cy="782421"/>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grpSp>
        <p:nvGrpSpPr>
          <p:cNvPr id="3" name="Gruppo 2">
            <a:extLst>
              <a:ext uri="{FF2B5EF4-FFF2-40B4-BE49-F238E27FC236}">
                <a16:creationId xmlns:a16="http://schemas.microsoft.com/office/drawing/2014/main" id="{417EEEB1-2013-1DCF-2B03-A3A5B85656DB}"/>
              </a:ext>
            </a:extLst>
          </p:cNvPr>
          <p:cNvGrpSpPr/>
          <p:nvPr/>
        </p:nvGrpSpPr>
        <p:grpSpPr>
          <a:xfrm>
            <a:off x="-8468" y="-18654"/>
            <a:ext cx="9155113" cy="944673"/>
            <a:chOff x="-8709" y="-11223"/>
            <a:chExt cx="9155113" cy="793404"/>
          </a:xfrm>
        </p:grpSpPr>
        <p:sp>
          <p:nvSpPr>
            <p:cNvPr id="4" name="Rectangle 12">
              <a:extLst>
                <a:ext uri="{FF2B5EF4-FFF2-40B4-BE49-F238E27FC236}">
                  <a16:creationId xmlns:a16="http://schemas.microsoft.com/office/drawing/2014/main" id="{6412DEE0-C6D0-7BD9-A904-4287C47C1E2B}"/>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5" name="Picture 3">
              <a:extLst>
                <a:ext uri="{FF2B5EF4-FFF2-40B4-BE49-F238E27FC236}">
                  <a16:creationId xmlns:a16="http://schemas.microsoft.com/office/drawing/2014/main" id="{663A1DDA-2306-12A9-18BE-E9A678F536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3425" y="73586"/>
              <a:ext cx="755650" cy="657133"/>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grpSp>
      <p:sp>
        <p:nvSpPr>
          <p:cNvPr id="6" name="Segnaposto numero diapositiva 1">
            <a:extLst>
              <a:ext uri="{FF2B5EF4-FFF2-40B4-BE49-F238E27FC236}">
                <a16:creationId xmlns:a16="http://schemas.microsoft.com/office/drawing/2014/main" id="{FAE8D72C-48AB-E2A0-0EEF-4B15AC3E302C}"/>
              </a:ext>
            </a:extLst>
          </p:cNvPr>
          <p:cNvSpPr txBox="1">
            <a:spLocks/>
          </p:cNvSpPr>
          <p:nvPr/>
        </p:nvSpPr>
        <p:spPr bwMode="auto">
          <a:xfrm>
            <a:off x="7046913"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3E0E97F2-ED92-458F-AAA3-E50340A925AF}" type="slidenum">
              <a:rPr lang="it-IT" altLang="it-IT" sz="1600" smtClean="0">
                <a:solidFill>
                  <a:schemeClr val="bg1"/>
                </a:solidFill>
              </a:rPr>
              <a:pPr>
                <a:spcBef>
                  <a:spcPct val="0"/>
                </a:spcBef>
                <a:buFontTx/>
                <a:buNone/>
              </a:pPr>
              <a:t>43</a:t>
            </a:fld>
            <a:endParaRPr lang="it-IT" altLang="it-IT" sz="1600">
              <a:solidFill>
                <a:schemeClr val="bg1"/>
              </a:solidFill>
            </a:endParaRPr>
          </a:p>
        </p:txBody>
      </p:sp>
      <p:sp>
        <p:nvSpPr>
          <p:cNvPr id="7" name="Segnaposto numero diapositiva 8">
            <a:extLst>
              <a:ext uri="{FF2B5EF4-FFF2-40B4-BE49-F238E27FC236}">
                <a16:creationId xmlns:a16="http://schemas.microsoft.com/office/drawing/2014/main" id="{BCA71EEA-3513-3A74-F1F2-E224975D2CAB}"/>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0DFAD10E-1246-482B-9F75-80F974BE9F79}" type="slidenum">
              <a:rPr lang="it-IT" altLang="it-IT" sz="1600" smtClean="0">
                <a:solidFill>
                  <a:schemeClr val="bg1"/>
                </a:solidFill>
              </a:rPr>
              <a:pPr>
                <a:spcBef>
                  <a:spcPct val="0"/>
                </a:spcBef>
                <a:buFontTx/>
                <a:buNone/>
              </a:pPr>
              <a:t>43</a:t>
            </a:fld>
            <a:endParaRPr lang="it-IT" altLang="it-IT" sz="1600">
              <a:solidFill>
                <a:schemeClr val="bg1"/>
              </a:solidFill>
            </a:endParaRPr>
          </a:p>
        </p:txBody>
      </p:sp>
      <p:sp>
        <p:nvSpPr>
          <p:cNvPr id="9" name="Segnaposto numero diapositiva 8">
            <a:extLst>
              <a:ext uri="{FF2B5EF4-FFF2-40B4-BE49-F238E27FC236}">
                <a16:creationId xmlns:a16="http://schemas.microsoft.com/office/drawing/2014/main" id="{6D9B363F-C948-6F4A-8230-6774A685CF27}"/>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34AE176-139D-4130-B5EE-C4E94528FD3C}" type="slidenum">
              <a:rPr lang="it-IT" altLang="it-IT" sz="1600" smtClean="0">
                <a:solidFill>
                  <a:schemeClr val="bg1"/>
                </a:solidFill>
              </a:rPr>
              <a:pPr>
                <a:spcBef>
                  <a:spcPct val="0"/>
                </a:spcBef>
                <a:buFontTx/>
                <a:buNone/>
              </a:pPr>
              <a:t>43</a:t>
            </a:fld>
            <a:endParaRPr lang="it-IT" altLang="it-IT" sz="1600">
              <a:solidFill>
                <a:schemeClr val="bg1"/>
              </a:solidFill>
            </a:endParaRPr>
          </a:p>
        </p:txBody>
      </p:sp>
      <p:sp>
        <p:nvSpPr>
          <p:cNvPr id="10" name="Segnaposto numero diapositiva 8">
            <a:extLst>
              <a:ext uri="{FF2B5EF4-FFF2-40B4-BE49-F238E27FC236}">
                <a16:creationId xmlns:a16="http://schemas.microsoft.com/office/drawing/2014/main" id="{B1CA102B-4FDF-8223-D61A-264D9B57A6CB}"/>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43</a:t>
            </a:fld>
            <a:endParaRPr lang="it-IT" altLang="it-IT" sz="1600">
              <a:solidFill>
                <a:schemeClr val="bg1"/>
              </a:solidFill>
            </a:endParaRPr>
          </a:p>
        </p:txBody>
      </p:sp>
      <p:sp>
        <p:nvSpPr>
          <p:cNvPr id="11" name="Rectangle 12">
            <a:extLst>
              <a:ext uri="{FF2B5EF4-FFF2-40B4-BE49-F238E27FC236}">
                <a16:creationId xmlns:a16="http://schemas.microsoft.com/office/drawing/2014/main" id="{37D9345D-9F81-2137-1253-952C1A4CDE28}"/>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2" name="Picture 1">
            <a:extLst>
              <a:ext uri="{FF2B5EF4-FFF2-40B4-BE49-F238E27FC236}">
                <a16:creationId xmlns:a16="http://schemas.microsoft.com/office/drawing/2014/main" id="{ADA7C5D7-5A0C-CCB9-ACB3-F09D9D8010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Segnaposto numero diapositiva 1">
            <a:extLst>
              <a:ext uri="{FF2B5EF4-FFF2-40B4-BE49-F238E27FC236}">
                <a16:creationId xmlns:a16="http://schemas.microsoft.com/office/drawing/2014/main" id="{77491CB3-8BE4-78B0-8CB2-393BD74D4702}"/>
              </a:ext>
            </a:extLst>
          </p:cNvPr>
          <p:cNvSpPr txBox="1">
            <a:spLocks/>
          </p:cNvSpPr>
          <p:nvPr/>
        </p:nvSpPr>
        <p:spPr>
          <a:xfrm>
            <a:off x="6915270" y="6426832"/>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43</a:t>
            </a:fld>
            <a:endParaRPr lang="it-IT" dirty="0"/>
          </a:p>
        </p:txBody>
      </p:sp>
      <p:sp>
        <p:nvSpPr>
          <p:cNvPr id="16" name="CasellaDiTesto 15">
            <a:extLst>
              <a:ext uri="{FF2B5EF4-FFF2-40B4-BE49-F238E27FC236}">
                <a16:creationId xmlns:a16="http://schemas.microsoft.com/office/drawing/2014/main" id="{E3B95FC9-2726-1AD4-9AF8-22E027EB3232}"/>
              </a:ext>
            </a:extLst>
          </p:cNvPr>
          <p:cNvSpPr txBox="1"/>
          <p:nvPr/>
        </p:nvSpPr>
        <p:spPr>
          <a:xfrm>
            <a:off x="1355080" y="4992550"/>
            <a:ext cx="6735109" cy="523220"/>
          </a:xfrm>
          <a:prstGeom prst="rect">
            <a:avLst/>
          </a:prstGeom>
          <a:noFill/>
        </p:spPr>
        <p:txBody>
          <a:bodyPr wrap="square">
            <a:spAutoFit/>
          </a:bodyPr>
          <a:lstStyle/>
          <a:p>
            <a:r>
              <a:rPr lang="it-IT" sz="2800" b="1" dirty="0">
                <a:hlinkClick r:id="rId6"/>
              </a:rPr>
              <a:t>https://europeantissue.com/sustainability/</a:t>
            </a:r>
            <a:endParaRPr lang="it-IT" sz="2800" b="1" dirty="0"/>
          </a:p>
        </p:txBody>
      </p:sp>
      <p:sp>
        <p:nvSpPr>
          <p:cNvPr id="17" name="CasellaDiTesto 2">
            <a:extLst>
              <a:ext uri="{FF2B5EF4-FFF2-40B4-BE49-F238E27FC236}">
                <a16:creationId xmlns:a16="http://schemas.microsoft.com/office/drawing/2014/main" id="{B99032CA-E3EB-C092-F23D-17741FEF7737}"/>
              </a:ext>
            </a:extLst>
          </p:cNvPr>
          <p:cNvSpPr txBox="1">
            <a:spLocks noChangeArrowheads="1"/>
          </p:cNvSpPr>
          <p:nvPr/>
        </p:nvSpPr>
        <p:spPr bwMode="auto">
          <a:xfrm>
            <a:off x="1670891" y="4061153"/>
            <a:ext cx="5796394" cy="7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5000"/>
              </a:lnSpc>
              <a:spcBef>
                <a:spcPct val="0"/>
              </a:spcBef>
              <a:buFontTx/>
              <a:buNone/>
            </a:pPr>
            <a:r>
              <a:rPr lang="it-IT" altLang="it-IT" sz="2400" b="1" dirty="0"/>
              <a:t>Per </a:t>
            </a:r>
            <a:r>
              <a:rPr lang="en-US" altLang="it-IT" sz="2400" b="1" dirty="0"/>
              <a:t>For more information on sustainability </a:t>
            </a:r>
            <a:br>
              <a:rPr lang="en-US" altLang="it-IT" sz="2400" b="1" dirty="0"/>
            </a:br>
            <a:r>
              <a:rPr lang="en-US" altLang="it-IT" sz="2400" b="1" dirty="0"/>
              <a:t>and the ETS positions on related issues, see:</a:t>
            </a:r>
            <a:endParaRPr lang="it-IT" altLang="it-IT" sz="2400" b="1" dirty="0"/>
          </a:p>
        </p:txBody>
      </p:sp>
      <p:pic>
        <p:nvPicPr>
          <p:cNvPr id="8" name="Picture 8">
            <a:extLst>
              <a:ext uri="{FF2B5EF4-FFF2-40B4-BE49-F238E27FC236}">
                <a16:creationId xmlns:a16="http://schemas.microsoft.com/office/drawing/2014/main" id="{D1782DE9-8F36-CAEE-AF5B-EDB6C086B15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0617" y="56230"/>
            <a:ext cx="5106139" cy="792088"/>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CE227C5B-077E-40AA-B7F6-A55D9BDB4765}"/>
              </a:ext>
            </a:extLst>
          </p:cNvPr>
          <p:cNvGrpSpPr/>
          <p:nvPr/>
        </p:nvGrpSpPr>
        <p:grpSpPr>
          <a:xfrm>
            <a:off x="-8709" y="-11223"/>
            <a:ext cx="9155113" cy="793404"/>
            <a:chOff x="-8709" y="-11223"/>
            <a:chExt cx="9155113" cy="793404"/>
          </a:xfrm>
        </p:grpSpPr>
        <p:sp>
          <p:nvSpPr>
            <p:cNvPr id="4" name="Rectangle 12">
              <a:extLst>
                <a:ext uri="{FF2B5EF4-FFF2-40B4-BE49-F238E27FC236}">
                  <a16:creationId xmlns:a16="http://schemas.microsoft.com/office/drawing/2014/main" id="{4986451F-4C1F-8986-BABC-FDE67039BA08}"/>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5" name="Picture 3">
              <a:extLst>
                <a:ext uri="{FF2B5EF4-FFF2-40B4-BE49-F238E27FC236}">
                  <a16:creationId xmlns:a16="http://schemas.microsoft.com/office/drawing/2014/main" id="{E9BD0B0F-FBDA-B9C7-8959-B6A950A654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sp>
        <p:nvSpPr>
          <p:cNvPr id="15" name="Rectangle 4"/>
          <p:cNvSpPr>
            <a:spLocks noChangeArrowheads="1"/>
          </p:cNvSpPr>
          <p:nvPr/>
        </p:nvSpPr>
        <p:spPr bwMode="auto">
          <a:xfrm>
            <a:off x="1290637" y="143750"/>
            <a:ext cx="6786563" cy="523875"/>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it-IT"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ETS activities</a:t>
            </a:r>
          </a:p>
        </p:txBody>
      </p:sp>
      <p:sp>
        <p:nvSpPr>
          <p:cNvPr id="10247"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34AE176-139D-4130-B5EE-C4E94528FD3C}" type="slidenum">
              <a:rPr lang="it-IT" altLang="it-IT" sz="1600" smtClean="0">
                <a:solidFill>
                  <a:schemeClr val="bg1"/>
                </a:solidFill>
              </a:rPr>
              <a:pPr>
                <a:spcBef>
                  <a:spcPct val="0"/>
                </a:spcBef>
                <a:buFontTx/>
                <a:buNone/>
              </a:pPr>
              <a:t>5</a:t>
            </a:fld>
            <a:endParaRPr lang="it-IT" altLang="it-IT" sz="1600">
              <a:solidFill>
                <a:schemeClr val="bg1"/>
              </a:solidFill>
            </a:endParaRPr>
          </a:p>
        </p:txBody>
      </p:sp>
      <p:sp>
        <p:nvSpPr>
          <p:cNvPr id="6" name="Segnaposto numero diapositiva 8">
            <a:extLst>
              <a:ext uri="{FF2B5EF4-FFF2-40B4-BE49-F238E27FC236}">
                <a16:creationId xmlns:a16="http://schemas.microsoft.com/office/drawing/2014/main" id="{416EBC44-AB73-489B-F71D-256254672967}"/>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5</a:t>
            </a:fld>
            <a:endParaRPr lang="it-IT" altLang="it-IT" sz="1600">
              <a:solidFill>
                <a:schemeClr val="bg1"/>
              </a:solidFill>
            </a:endParaRPr>
          </a:p>
        </p:txBody>
      </p:sp>
      <p:sp>
        <p:nvSpPr>
          <p:cNvPr id="7" name="Rectangle 12">
            <a:extLst>
              <a:ext uri="{FF2B5EF4-FFF2-40B4-BE49-F238E27FC236}">
                <a16:creationId xmlns:a16="http://schemas.microsoft.com/office/drawing/2014/main" id="{311197C1-AE05-8E30-47FE-F4F54D6D5F72}"/>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9" name="Picture 1">
            <a:extLst>
              <a:ext uri="{FF2B5EF4-FFF2-40B4-BE49-F238E27FC236}">
                <a16:creationId xmlns:a16="http://schemas.microsoft.com/office/drawing/2014/main" id="{CA0FFCC9-D0A4-55AC-BC16-476EA819BE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egnaposto numero diapositiva 1">
            <a:extLst>
              <a:ext uri="{FF2B5EF4-FFF2-40B4-BE49-F238E27FC236}">
                <a16:creationId xmlns:a16="http://schemas.microsoft.com/office/drawing/2014/main" id="{B0C68850-2598-53BD-B84E-F74FC624CF08}"/>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5</a:t>
            </a:fld>
            <a:endParaRPr lang="it-IT" dirty="0"/>
          </a:p>
        </p:txBody>
      </p:sp>
      <p:sp>
        <p:nvSpPr>
          <p:cNvPr id="11" name="CasellaDiTesto 10">
            <a:extLst>
              <a:ext uri="{FF2B5EF4-FFF2-40B4-BE49-F238E27FC236}">
                <a16:creationId xmlns:a16="http://schemas.microsoft.com/office/drawing/2014/main" id="{79791B7B-3450-086B-2362-9206C072B314}"/>
              </a:ext>
            </a:extLst>
          </p:cNvPr>
          <p:cNvSpPr txBox="1"/>
          <p:nvPr/>
        </p:nvSpPr>
        <p:spPr>
          <a:xfrm>
            <a:off x="106995" y="984267"/>
            <a:ext cx="8785485" cy="5319020"/>
          </a:xfrm>
          <a:prstGeom prst="rect">
            <a:avLst/>
          </a:prstGeom>
          <a:noFill/>
        </p:spPr>
        <p:txBody>
          <a:bodyPr wrap="square">
            <a:spAutoFit/>
          </a:bodyPr>
          <a:lstStyle/>
          <a:p>
            <a:pPr eaLnBrk="1" hangingPunct="1">
              <a:lnSpc>
                <a:spcPct val="80000"/>
              </a:lnSpc>
              <a:spcBef>
                <a:spcPts val="600"/>
              </a:spcBef>
              <a:defRPr/>
            </a:pPr>
            <a:r>
              <a:rPr lang="en-US" sz="2200" b="1" dirty="0">
                <a:cs typeface="Arial" charset="0"/>
              </a:rPr>
              <a:t>The </a:t>
            </a:r>
            <a:r>
              <a:rPr lang="en-US" sz="2200" b="1" dirty="0">
                <a:solidFill>
                  <a:srgbClr val="002060"/>
                </a:solidFill>
                <a:effectLst>
                  <a:outerShdw blurRad="38100" dist="38100" dir="2700000" algn="tl">
                    <a:srgbClr val="C0C0C0"/>
                  </a:outerShdw>
                </a:effectLst>
                <a:cs typeface="Arial" charset="0"/>
              </a:rPr>
              <a:t>European Tissue Symposium (ETS)</a:t>
            </a:r>
            <a:r>
              <a:rPr lang="en-US" sz="2200" b="1" dirty="0">
                <a:solidFill>
                  <a:srgbClr val="000066"/>
                </a:solidFill>
                <a:effectLst>
                  <a:outerShdw blurRad="38100" dist="38100" dir="2700000" algn="tl">
                    <a:srgbClr val="C0C0C0"/>
                  </a:outerShdw>
                </a:effectLst>
                <a:cs typeface="Arial" charset="0"/>
              </a:rPr>
              <a:t>    (</a:t>
            </a:r>
            <a:r>
              <a:rPr lang="en-US" sz="2200" b="1" dirty="0">
                <a:solidFill>
                  <a:srgbClr val="000066"/>
                </a:solidFill>
                <a:effectLst>
                  <a:outerShdw blurRad="38100" dist="38100" dir="2700000" algn="tl">
                    <a:srgbClr val="C0C0C0"/>
                  </a:outerShdw>
                </a:effectLst>
                <a:cs typeface="Arial" charset="0"/>
                <a:hlinkClick r:id="rId5"/>
              </a:rPr>
              <a:t>www.europeantissue.com</a:t>
            </a:r>
            <a:r>
              <a:rPr lang="en-US" sz="2200" b="1" dirty="0">
                <a:solidFill>
                  <a:srgbClr val="000066"/>
                </a:solidFill>
                <a:effectLst>
                  <a:outerShdw blurRad="38100" dist="38100" dir="2700000" algn="tl">
                    <a:srgbClr val="C0C0C0"/>
                  </a:outerShdw>
                </a:effectLst>
                <a:cs typeface="Arial" charset="0"/>
              </a:rPr>
              <a:t>) </a:t>
            </a:r>
            <a:br>
              <a:rPr lang="en-US" sz="2200" b="1" dirty="0">
                <a:solidFill>
                  <a:srgbClr val="000066"/>
                </a:solidFill>
                <a:effectLst>
                  <a:outerShdw blurRad="38100" dist="38100" dir="2700000" algn="tl">
                    <a:srgbClr val="C0C0C0"/>
                  </a:outerShdw>
                </a:effectLst>
                <a:cs typeface="Arial" charset="0"/>
              </a:rPr>
            </a:br>
            <a:r>
              <a:rPr lang="en-US" sz="2200" b="1" dirty="0">
                <a:cs typeface="Arial" charset="0"/>
              </a:rPr>
              <a:t>represents  </a:t>
            </a:r>
            <a:r>
              <a:rPr lang="en-US" sz="2200" b="1" dirty="0">
                <a:solidFill>
                  <a:srgbClr val="002060"/>
                </a:solidFill>
                <a:effectLst>
                  <a:outerShdw blurRad="38100" dist="38100" dir="2700000" algn="tl">
                    <a:srgbClr val="C0C0C0"/>
                  </a:outerShdw>
                </a:effectLst>
                <a:cs typeface="Arial" charset="0"/>
              </a:rPr>
              <a:t>90</a:t>
            </a:r>
            <a:r>
              <a:rPr lang="en-US" sz="2200" b="1" dirty="0">
                <a:cs typeface="Arial" charset="0"/>
              </a:rPr>
              <a:t> per cent of tissue production in Europe. </a:t>
            </a:r>
          </a:p>
          <a:p>
            <a:pPr eaLnBrk="1" hangingPunct="1">
              <a:lnSpc>
                <a:spcPct val="80000"/>
              </a:lnSpc>
              <a:spcBef>
                <a:spcPts val="600"/>
              </a:spcBef>
              <a:defRPr/>
            </a:pPr>
            <a:r>
              <a:rPr lang="en-US" sz="2200" b="1" dirty="0">
                <a:cs typeface="Arial" charset="0"/>
              </a:rPr>
              <a:t>Its purpose is:  </a:t>
            </a:r>
          </a:p>
          <a:p>
            <a:pPr marL="742950" lvl="1" indent="-285750" eaLnBrk="1" hangingPunct="1">
              <a:lnSpc>
                <a:spcPct val="80000"/>
              </a:lnSpc>
              <a:spcBef>
                <a:spcPts val="600"/>
              </a:spcBef>
              <a:buFont typeface="Arial" charset="0"/>
              <a:buChar char="•"/>
              <a:defRPr/>
            </a:pPr>
            <a:r>
              <a:rPr lang="en-US" sz="2200" b="1" dirty="0">
                <a:cs typeface="Arial" charset="0"/>
              </a:rPr>
              <a:t>to </a:t>
            </a:r>
            <a:r>
              <a:rPr lang="en-US" sz="2200" b="1" dirty="0">
                <a:solidFill>
                  <a:srgbClr val="002060"/>
                </a:solidFill>
                <a:effectLst>
                  <a:outerShdw blurRad="38100" dist="38100" dir="2700000" algn="tl">
                    <a:srgbClr val="C0C0C0"/>
                  </a:outerShdw>
                </a:effectLst>
                <a:cs typeface="Arial" charset="0"/>
              </a:rPr>
              <a:t>monito</a:t>
            </a:r>
            <a:r>
              <a:rPr lang="en-US" sz="2200" b="1" dirty="0">
                <a:solidFill>
                  <a:srgbClr val="000066"/>
                </a:solidFill>
                <a:effectLst>
                  <a:outerShdw blurRad="38100" dist="38100" dir="2700000" algn="tl">
                    <a:srgbClr val="C0C0C0"/>
                  </a:outerShdw>
                </a:effectLst>
                <a:cs typeface="Arial" charset="0"/>
              </a:rPr>
              <a:t>r</a:t>
            </a:r>
            <a:r>
              <a:rPr lang="en-US" sz="2200" b="1" dirty="0">
                <a:cs typeface="Arial" charset="0"/>
              </a:rPr>
              <a:t> events and developments within the European </a:t>
            </a:r>
            <a:br>
              <a:rPr lang="en-US" sz="2200" b="1" dirty="0">
                <a:cs typeface="Arial" charset="0"/>
              </a:rPr>
            </a:br>
            <a:r>
              <a:rPr lang="en-US" sz="2200" b="1" dirty="0">
                <a:cs typeface="Arial" charset="0"/>
              </a:rPr>
              <a:t>Tissue industry, and ensure members are kept informed</a:t>
            </a:r>
          </a:p>
          <a:p>
            <a:pPr marL="742950" lvl="1" indent="-285750" eaLnBrk="1" hangingPunct="1">
              <a:lnSpc>
                <a:spcPct val="80000"/>
              </a:lnSpc>
              <a:spcBef>
                <a:spcPts val="600"/>
              </a:spcBef>
              <a:buFont typeface="Arial" charset="0"/>
              <a:buChar char="•"/>
              <a:defRPr/>
            </a:pPr>
            <a:r>
              <a:rPr lang="en-US" sz="2200" b="1" dirty="0">
                <a:effectLst>
                  <a:outerShdw blurRad="38100" dist="38100" dir="2700000" algn="tl">
                    <a:srgbClr val="C0C0C0"/>
                  </a:outerShdw>
                </a:effectLst>
                <a:cs typeface="Arial" charset="0"/>
              </a:rPr>
              <a:t>to </a:t>
            </a:r>
            <a:r>
              <a:rPr lang="en-US" sz="2200" b="1" dirty="0">
                <a:solidFill>
                  <a:srgbClr val="002060"/>
                </a:solidFill>
                <a:effectLst>
                  <a:outerShdw blurRad="38100" dist="38100" dir="2700000" algn="tl">
                    <a:srgbClr val="C0C0C0"/>
                  </a:outerShdw>
                </a:effectLst>
                <a:cs typeface="Arial" charset="0"/>
              </a:rPr>
              <a:t>research and develop issues </a:t>
            </a:r>
            <a:r>
              <a:rPr lang="en-US" sz="2200" b="1" dirty="0">
                <a:cs typeface="Arial" charset="0"/>
              </a:rPr>
              <a:t>that have an impact on tissue</a:t>
            </a:r>
          </a:p>
          <a:p>
            <a:pPr marL="742950" lvl="1" indent="-285750" eaLnBrk="1" hangingPunct="1">
              <a:lnSpc>
                <a:spcPct val="80000"/>
              </a:lnSpc>
              <a:spcBef>
                <a:spcPts val="600"/>
              </a:spcBef>
              <a:buFont typeface="Arial" charset="0"/>
              <a:buChar char="•"/>
              <a:defRPr/>
            </a:pPr>
            <a:r>
              <a:rPr lang="en-US" sz="2200" b="1" dirty="0">
                <a:effectLst>
                  <a:outerShdw blurRad="38100" dist="38100" dir="2700000" algn="tl">
                    <a:srgbClr val="C0C0C0"/>
                  </a:outerShdw>
                </a:effectLst>
                <a:cs typeface="Arial" charset="0"/>
              </a:rPr>
              <a:t>to </a:t>
            </a:r>
            <a:r>
              <a:rPr lang="en-US" sz="2200" b="1" dirty="0">
                <a:solidFill>
                  <a:srgbClr val="002060"/>
                </a:solidFill>
                <a:effectLst>
                  <a:outerShdw blurRad="38100" dist="38100" dir="2700000" algn="tl">
                    <a:srgbClr val="C0C0C0"/>
                  </a:outerShdw>
                </a:effectLst>
                <a:cs typeface="Arial" charset="0"/>
              </a:rPr>
              <a:t>liaise</a:t>
            </a:r>
            <a:r>
              <a:rPr lang="en-US" sz="2200" b="1" dirty="0">
                <a:cs typeface="Arial" charset="0"/>
              </a:rPr>
              <a:t> with NGOs and European institutions </a:t>
            </a:r>
          </a:p>
          <a:p>
            <a:pPr marL="742950" lvl="1" indent="-285750" eaLnBrk="1" hangingPunct="1">
              <a:lnSpc>
                <a:spcPct val="80000"/>
              </a:lnSpc>
              <a:spcBef>
                <a:spcPts val="600"/>
              </a:spcBef>
              <a:buFontTx/>
              <a:buChar char="•"/>
              <a:defRPr/>
            </a:pPr>
            <a:r>
              <a:rPr lang="en-GB" sz="2200" b="1" dirty="0">
                <a:solidFill>
                  <a:srgbClr val="000066"/>
                </a:solidFill>
                <a:effectLst>
                  <a:outerShdw blurRad="38100" dist="38100" dir="2700000" algn="tl">
                    <a:srgbClr val="C0C0C0"/>
                  </a:outerShdw>
                </a:effectLst>
                <a:cs typeface="Arial" charset="0"/>
              </a:rPr>
              <a:t>to </a:t>
            </a:r>
            <a:r>
              <a:rPr lang="en-GB" sz="2200" b="1" dirty="0">
                <a:solidFill>
                  <a:srgbClr val="002060"/>
                </a:solidFill>
                <a:effectLst>
                  <a:outerShdw blurRad="38100" dist="38100" dir="2700000" algn="tl">
                    <a:srgbClr val="C0C0C0"/>
                  </a:outerShdw>
                </a:effectLst>
                <a:cs typeface="Arial" charset="0"/>
              </a:rPr>
              <a:t>improve the science behind tissue usage</a:t>
            </a:r>
            <a:r>
              <a:rPr lang="en-GB" sz="2200" b="1" dirty="0">
                <a:cs typeface="Arial" charset="0"/>
              </a:rPr>
              <a:t>, by p</a:t>
            </a:r>
            <a:r>
              <a:rPr lang="en-US" sz="2200" b="1" dirty="0" err="1">
                <a:cs typeface="Arial" charset="0"/>
              </a:rPr>
              <a:t>roducing</a:t>
            </a:r>
            <a:br>
              <a:rPr lang="en-US" sz="2200" b="1" dirty="0">
                <a:cs typeface="Arial" charset="0"/>
              </a:rPr>
            </a:br>
            <a:r>
              <a:rPr lang="en-US" sz="2200" b="1" dirty="0">
                <a:cs typeface="Arial" charset="0"/>
              </a:rPr>
              <a:t>bespoke advanced Studies using the most authoritative institutions, including </a:t>
            </a:r>
            <a:r>
              <a:rPr lang="en-US" sz="2200" b="1" dirty="0">
                <a:solidFill>
                  <a:srgbClr val="002060"/>
                </a:solidFill>
                <a:effectLst>
                  <a:outerShdw blurRad="38100" dist="38100" dir="2700000" algn="tl">
                    <a:srgbClr val="C0C0C0"/>
                  </a:outerShdw>
                </a:effectLst>
                <a:cs typeface="Arial" charset="0"/>
              </a:rPr>
              <a:t>Users preference </a:t>
            </a:r>
            <a:r>
              <a:rPr lang="en-US" sz="2200" b="1" dirty="0">
                <a:cs typeface="Arial" charset="0"/>
              </a:rPr>
              <a:t>studies, </a:t>
            </a:r>
            <a:r>
              <a:rPr lang="en-US" sz="2200" b="1" dirty="0">
                <a:solidFill>
                  <a:srgbClr val="002060"/>
                </a:solidFill>
                <a:effectLst>
                  <a:outerShdw blurRad="38100" dist="38100" dir="2700000" algn="tl">
                    <a:srgbClr val="C0C0C0"/>
                  </a:outerShdw>
                </a:effectLst>
                <a:cs typeface="Arial" charset="0"/>
              </a:rPr>
              <a:t>LCA</a:t>
            </a:r>
            <a:r>
              <a:rPr lang="en-US" sz="2200" b="1" dirty="0">
                <a:solidFill>
                  <a:srgbClr val="000066"/>
                </a:solidFill>
                <a:effectLst>
                  <a:outerShdw blurRad="38100" dist="38100" dir="2700000" algn="tl">
                    <a:srgbClr val="C0C0C0"/>
                  </a:outerShdw>
                </a:effectLst>
                <a:cs typeface="Arial" charset="0"/>
              </a:rPr>
              <a:t> </a:t>
            </a:r>
            <a:r>
              <a:rPr lang="en-US" sz="2200" b="1" dirty="0">
                <a:cs typeface="Arial" charset="0"/>
              </a:rPr>
              <a:t>/ </a:t>
            </a:r>
            <a:r>
              <a:rPr lang="en-US" sz="2200" b="1" dirty="0">
                <a:solidFill>
                  <a:srgbClr val="002060"/>
                </a:solidFill>
                <a:effectLst>
                  <a:outerShdw blurRad="38100" dist="38100" dir="2700000" algn="tl">
                    <a:srgbClr val="C0C0C0"/>
                  </a:outerShdw>
                </a:effectLst>
                <a:cs typeface="Arial" charset="0"/>
              </a:rPr>
              <a:t>Carbon Footprint </a:t>
            </a:r>
            <a:r>
              <a:rPr lang="en-US" sz="2200" b="1" dirty="0">
                <a:cs typeface="Arial" charset="0"/>
              </a:rPr>
              <a:t>studies, </a:t>
            </a:r>
            <a:r>
              <a:rPr lang="en-US" sz="2200" b="1" dirty="0">
                <a:solidFill>
                  <a:srgbClr val="002060"/>
                </a:solidFill>
                <a:effectLst>
                  <a:outerShdw blurRad="38100" dist="38100" dir="2700000" algn="tl">
                    <a:srgbClr val="C0C0C0"/>
                  </a:outerShdw>
                </a:effectLst>
                <a:cs typeface="Arial" charset="0"/>
              </a:rPr>
              <a:t>Hygiene studies</a:t>
            </a:r>
            <a:r>
              <a:rPr lang="en-US" sz="2200" b="1" dirty="0">
                <a:cs typeface="Arial" charset="0"/>
              </a:rPr>
              <a:t>, </a:t>
            </a:r>
            <a:r>
              <a:rPr lang="en-US" sz="2200" b="1" dirty="0">
                <a:solidFill>
                  <a:srgbClr val="002060"/>
                </a:solidFill>
                <a:effectLst>
                  <a:outerShdw blurRad="38100" dist="38100" dir="2700000" algn="tl">
                    <a:srgbClr val="C0C0C0"/>
                  </a:outerShdw>
                </a:effectLst>
                <a:cs typeface="Arial" charset="0"/>
              </a:rPr>
              <a:t>Food contact</a:t>
            </a:r>
            <a:r>
              <a:rPr lang="en-US" sz="2200" b="1" dirty="0">
                <a:cs typeface="Arial" charset="0"/>
              </a:rPr>
              <a:t>, Sustainability, etc. </a:t>
            </a:r>
            <a:endParaRPr lang="en-GB" sz="2200" b="1" dirty="0">
              <a:cs typeface="Arial" charset="0"/>
            </a:endParaRPr>
          </a:p>
          <a:p>
            <a:pPr marL="742950" lvl="1" indent="-285750" eaLnBrk="1" hangingPunct="1">
              <a:lnSpc>
                <a:spcPct val="80000"/>
              </a:lnSpc>
              <a:spcBef>
                <a:spcPts val="600"/>
              </a:spcBef>
              <a:buFontTx/>
              <a:buChar char="•"/>
              <a:defRPr/>
            </a:pPr>
            <a:r>
              <a:rPr lang="en-US" sz="2200" b="1" dirty="0">
                <a:cs typeface="Arial" charset="0"/>
              </a:rPr>
              <a:t>to define and communicate Industry </a:t>
            </a:r>
            <a:r>
              <a:rPr lang="en-US" sz="2200" b="1" dirty="0">
                <a:solidFill>
                  <a:srgbClr val="002060"/>
                </a:solidFill>
                <a:effectLst>
                  <a:outerShdw blurRad="38100" dist="38100" dir="2700000" algn="tl">
                    <a:srgbClr val="C0C0C0"/>
                  </a:outerShdw>
                </a:effectLst>
                <a:cs typeface="Arial" charset="0"/>
              </a:rPr>
              <a:t>Position Papers </a:t>
            </a:r>
            <a:br>
              <a:rPr lang="en-US" sz="2200" b="1" dirty="0">
                <a:solidFill>
                  <a:srgbClr val="002060"/>
                </a:solidFill>
                <a:effectLst>
                  <a:outerShdw blurRad="38100" dist="38100" dir="2700000" algn="tl">
                    <a:srgbClr val="C0C0C0"/>
                  </a:outerShdw>
                </a:effectLst>
                <a:cs typeface="Arial" charset="0"/>
              </a:rPr>
            </a:br>
            <a:r>
              <a:rPr lang="en-US" sz="2200" b="1" dirty="0">
                <a:cs typeface="Arial" charset="0"/>
              </a:rPr>
              <a:t>on relevant issues</a:t>
            </a:r>
          </a:p>
          <a:p>
            <a:pPr marL="742950" lvl="1" indent="-285750" eaLnBrk="1" hangingPunct="1">
              <a:lnSpc>
                <a:spcPct val="80000"/>
              </a:lnSpc>
              <a:spcBef>
                <a:spcPts val="600"/>
              </a:spcBef>
              <a:buFontTx/>
              <a:buChar char="•"/>
              <a:defRPr/>
            </a:pPr>
            <a:r>
              <a:rPr lang="en-GB" sz="2200" b="1" dirty="0">
                <a:cs typeface="Arial" charset="0"/>
              </a:rPr>
              <a:t>to </a:t>
            </a:r>
            <a:r>
              <a:rPr lang="en-GB" sz="2200" b="1" dirty="0">
                <a:solidFill>
                  <a:srgbClr val="002060"/>
                </a:solidFill>
                <a:effectLst>
                  <a:outerShdw blurRad="38100" dist="38100" dir="2700000" algn="tl">
                    <a:srgbClr val="C0C0C0"/>
                  </a:outerShdw>
                </a:effectLst>
                <a:cs typeface="Arial" charset="0"/>
              </a:rPr>
              <a:t>promote</a:t>
            </a:r>
            <a:r>
              <a:rPr lang="en-GB" sz="2200" b="1" dirty="0">
                <a:cs typeface="Arial" charset="0"/>
              </a:rPr>
              <a:t> tissue usage</a:t>
            </a:r>
          </a:p>
          <a:p>
            <a:pPr marL="742950" lvl="1" indent="-285750" eaLnBrk="1" hangingPunct="1">
              <a:lnSpc>
                <a:spcPct val="80000"/>
              </a:lnSpc>
              <a:spcBef>
                <a:spcPts val="600"/>
              </a:spcBef>
              <a:buFontTx/>
              <a:buChar char="•"/>
              <a:defRPr/>
            </a:pPr>
            <a:r>
              <a:rPr lang="en-GB" sz="2200" b="1" dirty="0">
                <a:cs typeface="Arial" charset="0"/>
              </a:rPr>
              <a:t>to increasingly use Internet to communicate with all the </a:t>
            </a:r>
            <a:br>
              <a:rPr lang="en-GB" sz="2200" b="1" dirty="0">
                <a:cs typeface="Arial" charset="0"/>
              </a:rPr>
            </a:br>
            <a:r>
              <a:rPr lang="en-GB" sz="2200" b="1" dirty="0">
                <a:cs typeface="Arial" charset="0"/>
              </a:rPr>
              <a:t>relevant Stakeholders </a:t>
            </a:r>
            <a:br>
              <a:rPr lang="en-GB" sz="2200" b="1" dirty="0">
                <a:cs typeface="Arial" charset="0"/>
              </a:rPr>
            </a:br>
            <a:r>
              <a:rPr lang="en-US" sz="2000" b="1" i="1" dirty="0">
                <a:solidFill>
                  <a:srgbClr val="FF0000"/>
                </a:solidFill>
                <a:cs typeface="Arial" charset="0"/>
              </a:rPr>
              <a:t>(about 2.4 million visits/video views in the last year)</a:t>
            </a:r>
            <a:endParaRPr lang="it-IT" b="1" i="1"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0E7F19EC-756C-5445-14C6-7984EA37B64E}"/>
              </a:ext>
            </a:extLst>
          </p:cNvPr>
          <p:cNvGrpSpPr/>
          <p:nvPr/>
        </p:nvGrpSpPr>
        <p:grpSpPr>
          <a:xfrm>
            <a:off x="-8709" y="-11223"/>
            <a:ext cx="9155113" cy="793404"/>
            <a:chOff x="-8709" y="-11223"/>
            <a:chExt cx="9155113" cy="793404"/>
          </a:xfrm>
        </p:grpSpPr>
        <p:sp>
          <p:nvSpPr>
            <p:cNvPr id="3" name="Rectangle 12">
              <a:extLst>
                <a:ext uri="{FF2B5EF4-FFF2-40B4-BE49-F238E27FC236}">
                  <a16:creationId xmlns:a16="http://schemas.microsoft.com/office/drawing/2014/main" id="{05121865-FD77-3D6C-55C8-FD471F8F7CDD}"/>
                </a:ext>
              </a:extLst>
            </p:cNvPr>
            <p:cNvSpPr/>
            <p:nvPr/>
          </p:nvSpPr>
          <p:spPr>
            <a:xfrm>
              <a:off x="-8709" y="-11223"/>
              <a:ext cx="9155113" cy="79340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dirty="0"/>
            </a:p>
          </p:txBody>
        </p:sp>
        <p:pic>
          <p:nvPicPr>
            <p:cNvPr id="4" name="Picture 3">
              <a:extLst>
                <a:ext uri="{FF2B5EF4-FFF2-40B4-BE49-F238E27FC236}">
                  <a16:creationId xmlns:a16="http://schemas.microsoft.com/office/drawing/2014/main" id="{4500DDF8-E2E4-82E3-AC46-6CB8FDCD45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sp>
        <p:nvSpPr>
          <p:cNvPr id="15" name="Rectangle 4"/>
          <p:cNvSpPr>
            <a:spLocks noChangeArrowheads="1"/>
          </p:cNvSpPr>
          <p:nvPr/>
        </p:nvSpPr>
        <p:spPr bwMode="auto">
          <a:xfrm>
            <a:off x="292939" y="113696"/>
            <a:ext cx="7530182" cy="458587"/>
          </a:xfrm>
          <a:prstGeom prst="rect">
            <a:avLst/>
          </a:prstGeom>
          <a:noFill/>
          <a:ln w="9525">
            <a:noFill/>
            <a:miter lim="800000"/>
            <a:headEnd/>
            <a:tailEnd/>
          </a:ln>
          <a:effectLst/>
        </p:spPr>
        <p:txBody>
          <a:bodyPr wrap="square">
            <a:spAutoFit/>
          </a:bodyPr>
          <a:lstStyle/>
          <a:p>
            <a:pPr algn="ctr" eaLnBrk="1" fontAlgn="auto" hangingPunct="1">
              <a:lnSpc>
                <a:spcPct val="85000"/>
              </a:lnSpc>
              <a:spcBef>
                <a:spcPts val="0"/>
              </a:spcBef>
              <a:spcAft>
                <a:spcPts val="0"/>
              </a:spcAft>
              <a:defRPr/>
            </a:pPr>
            <a:r>
              <a:rPr lang="en-US" sz="2800" b="1" dirty="0">
                <a:solidFill>
                  <a:srgbClr val="2681B4"/>
                </a:solidFill>
                <a:effectLst>
                  <a:outerShdw blurRad="38100" dist="38100" dir="2700000" algn="tl">
                    <a:srgbClr val="000000">
                      <a:alpha val="43137"/>
                    </a:srgbClr>
                  </a:outerShdw>
                </a:effectLst>
                <a:latin typeface="Arial Narrow" pitchFamily="34" charset="0"/>
                <a:ea typeface="+mj-ea"/>
                <a:cs typeface="+mj-cs"/>
              </a:rPr>
              <a:t>Comparison Tissue Consumption  -   Life expectancy</a:t>
            </a:r>
          </a:p>
        </p:txBody>
      </p:sp>
      <p:sp>
        <p:nvSpPr>
          <p:cNvPr id="18439" name="Segnaposto numero diapositiva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BFF2FDA-7434-4821-85DE-DB4845454379}" type="slidenum">
              <a:rPr lang="it-IT" altLang="it-IT" sz="1600" smtClean="0">
                <a:solidFill>
                  <a:schemeClr val="bg1"/>
                </a:solidFill>
              </a:rPr>
              <a:pPr>
                <a:spcBef>
                  <a:spcPct val="0"/>
                </a:spcBef>
                <a:buFontTx/>
                <a:buNone/>
              </a:pPr>
              <a:t>6</a:t>
            </a:fld>
            <a:endParaRPr lang="it-IT" altLang="it-IT" sz="1600">
              <a:solidFill>
                <a:schemeClr val="bg1"/>
              </a:solidFill>
            </a:endParaRPr>
          </a:p>
        </p:txBody>
      </p:sp>
      <p:graphicFrame>
        <p:nvGraphicFramePr>
          <p:cNvPr id="10" name="Grafico 9"/>
          <p:cNvGraphicFramePr>
            <a:graphicFrameLocks/>
          </p:cNvGraphicFramePr>
          <p:nvPr>
            <p:extLst>
              <p:ext uri="{D42A27DB-BD31-4B8C-83A1-F6EECF244321}">
                <p14:modId xmlns:p14="http://schemas.microsoft.com/office/powerpoint/2010/main" val="22862900"/>
              </p:ext>
            </p:extLst>
          </p:nvPr>
        </p:nvGraphicFramePr>
        <p:xfrm>
          <a:off x="5134" y="933800"/>
          <a:ext cx="9138866" cy="5375520"/>
        </p:xfrm>
        <a:graphic>
          <a:graphicData uri="http://schemas.openxmlformats.org/drawingml/2006/chart">
            <c:chart xmlns:c="http://schemas.openxmlformats.org/drawingml/2006/chart" xmlns:r="http://schemas.openxmlformats.org/officeDocument/2006/relationships" r:id="rId4"/>
          </a:graphicData>
        </a:graphic>
      </p:graphicFrame>
      <p:sp>
        <p:nvSpPr>
          <p:cNvPr id="18441" name="CasellaDiTesto 2"/>
          <p:cNvSpPr txBox="1">
            <a:spLocks noChangeArrowheads="1"/>
          </p:cNvSpPr>
          <p:nvPr/>
        </p:nvSpPr>
        <p:spPr bwMode="auto">
          <a:xfrm>
            <a:off x="8201025" y="2763838"/>
            <a:ext cx="492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USA</a:t>
            </a:r>
          </a:p>
        </p:txBody>
      </p:sp>
      <p:sp>
        <p:nvSpPr>
          <p:cNvPr id="18442" name="CasellaDiTesto 10"/>
          <p:cNvSpPr txBox="1">
            <a:spLocks noChangeArrowheads="1"/>
          </p:cNvSpPr>
          <p:nvPr/>
        </p:nvSpPr>
        <p:spPr bwMode="auto">
          <a:xfrm>
            <a:off x="7783513" y="2025650"/>
            <a:ext cx="833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CANADA</a:t>
            </a:r>
          </a:p>
        </p:txBody>
      </p:sp>
      <p:sp>
        <p:nvSpPr>
          <p:cNvPr id="18443" name="CasellaDiTesto 11"/>
          <p:cNvSpPr txBox="1">
            <a:spLocks noChangeArrowheads="1"/>
          </p:cNvSpPr>
          <p:nvPr/>
        </p:nvSpPr>
        <p:spPr bwMode="auto">
          <a:xfrm>
            <a:off x="4848225" y="1617663"/>
            <a:ext cx="66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JAPAN</a:t>
            </a:r>
          </a:p>
        </p:txBody>
      </p:sp>
      <p:sp>
        <p:nvSpPr>
          <p:cNvPr id="18444" name="CasellaDiTesto 12"/>
          <p:cNvSpPr txBox="1">
            <a:spLocks noChangeArrowheads="1"/>
          </p:cNvSpPr>
          <p:nvPr/>
        </p:nvSpPr>
        <p:spPr bwMode="auto">
          <a:xfrm>
            <a:off x="5364163" y="2133600"/>
            <a:ext cx="9652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GERMANY</a:t>
            </a:r>
          </a:p>
        </p:txBody>
      </p:sp>
      <p:sp>
        <p:nvSpPr>
          <p:cNvPr id="18445" name="CasellaDiTesto 15"/>
          <p:cNvSpPr txBox="1">
            <a:spLocks noChangeArrowheads="1"/>
          </p:cNvSpPr>
          <p:nvPr/>
        </p:nvSpPr>
        <p:spPr bwMode="auto">
          <a:xfrm>
            <a:off x="4183063" y="2179638"/>
            <a:ext cx="77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FRANCE</a:t>
            </a:r>
          </a:p>
        </p:txBody>
      </p:sp>
      <p:sp>
        <p:nvSpPr>
          <p:cNvPr id="18446" name="CasellaDiTesto 16"/>
          <p:cNvSpPr txBox="1">
            <a:spLocks noChangeArrowheads="1"/>
          </p:cNvSpPr>
          <p:nvPr/>
        </p:nvSpPr>
        <p:spPr bwMode="auto">
          <a:xfrm>
            <a:off x="5867400" y="2276475"/>
            <a:ext cx="40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UK</a:t>
            </a:r>
          </a:p>
        </p:txBody>
      </p:sp>
      <p:sp>
        <p:nvSpPr>
          <p:cNvPr id="18447" name="CasellaDiTesto 17"/>
          <p:cNvSpPr txBox="1">
            <a:spLocks noChangeArrowheads="1"/>
          </p:cNvSpPr>
          <p:nvPr/>
        </p:nvSpPr>
        <p:spPr bwMode="auto">
          <a:xfrm>
            <a:off x="1922463" y="2924175"/>
            <a:ext cx="819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POLAND</a:t>
            </a:r>
          </a:p>
        </p:txBody>
      </p:sp>
      <p:sp>
        <p:nvSpPr>
          <p:cNvPr id="18448" name="CasellaDiTesto 18"/>
          <p:cNvSpPr txBox="1">
            <a:spLocks noChangeArrowheads="1"/>
          </p:cNvSpPr>
          <p:nvPr/>
        </p:nvSpPr>
        <p:spPr bwMode="auto">
          <a:xfrm>
            <a:off x="1212850" y="3386138"/>
            <a:ext cx="6699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CHINA</a:t>
            </a:r>
          </a:p>
        </p:txBody>
      </p:sp>
      <p:sp>
        <p:nvSpPr>
          <p:cNvPr id="18449" name="CasellaDiTesto 19"/>
          <p:cNvSpPr txBox="1">
            <a:spLocks noChangeArrowheads="1"/>
          </p:cNvSpPr>
          <p:nvPr/>
        </p:nvSpPr>
        <p:spPr bwMode="auto">
          <a:xfrm>
            <a:off x="1022350" y="4652963"/>
            <a:ext cx="730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RUSSIA</a:t>
            </a:r>
          </a:p>
        </p:txBody>
      </p:sp>
      <p:sp>
        <p:nvSpPr>
          <p:cNvPr id="18450" name="CasellaDiTesto 20"/>
          <p:cNvSpPr txBox="1">
            <a:spLocks noChangeArrowheads="1"/>
          </p:cNvSpPr>
          <p:nvPr/>
        </p:nvSpPr>
        <p:spPr bwMode="auto">
          <a:xfrm>
            <a:off x="1547813" y="3860800"/>
            <a:ext cx="703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BRASIL</a:t>
            </a:r>
          </a:p>
        </p:txBody>
      </p:sp>
      <p:sp>
        <p:nvSpPr>
          <p:cNvPr id="18451" name="CasellaDiTesto 21"/>
          <p:cNvSpPr txBox="1">
            <a:spLocks noChangeArrowheads="1"/>
          </p:cNvSpPr>
          <p:nvPr/>
        </p:nvSpPr>
        <p:spPr bwMode="auto">
          <a:xfrm>
            <a:off x="4848225" y="2833688"/>
            <a:ext cx="798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TAIWAN</a:t>
            </a:r>
          </a:p>
        </p:txBody>
      </p:sp>
      <p:sp>
        <p:nvSpPr>
          <p:cNvPr id="18452" name="CasellaDiTesto 22"/>
          <p:cNvSpPr txBox="1">
            <a:spLocks noChangeArrowheads="1"/>
          </p:cNvSpPr>
          <p:nvPr/>
        </p:nvSpPr>
        <p:spPr bwMode="auto">
          <a:xfrm>
            <a:off x="2984500" y="2349500"/>
            <a:ext cx="6921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KOREA</a:t>
            </a:r>
          </a:p>
        </p:txBody>
      </p:sp>
      <p:sp>
        <p:nvSpPr>
          <p:cNvPr id="18453" name="CasellaDiTesto 3"/>
          <p:cNvSpPr txBox="1">
            <a:spLocks noChangeArrowheads="1"/>
          </p:cNvSpPr>
          <p:nvPr/>
        </p:nvSpPr>
        <p:spPr bwMode="auto">
          <a:xfrm>
            <a:off x="-36512" y="5949280"/>
            <a:ext cx="2880340" cy="387798"/>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it-IT" sz="1200" b="1" dirty="0">
                <a:latin typeface="Arial Narrow" panose="020B0606020202030204" pitchFamily="34" charset="0"/>
              </a:rPr>
              <a:t>Data: per capita Tissue cons: EU Consulting</a:t>
            </a:r>
            <a:br>
              <a:rPr lang="en-US" altLang="it-IT" sz="1200" b="1" dirty="0">
                <a:latin typeface="Arial Narrow" panose="020B0606020202030204" pitchFamily="34" charset="0"/>
              </a:rPr>
            </a:br>
            <a:r>
              <a:rPr lang="en-US" altLang="it-IT" sz="1200" b="1" dirty="0">
                <a:latin typeface="Arial Narrow" panose="020B0606020202030204" pitchFamily="34" charset="0"/>
              </a:rPr>
              <a:t>Life Expectancy at birth: Gapminder  </a:t>
            </a:r>
          </a:p>
        </p:txBody>
      </p:sp>
      <p:sp>
        <p:nvSpPr>
          <p:cNvPr id="18454" name="CasellaDiTesto 23"/>
          <p:cNvSpPr txBox="1">
            <a:spLocks noChangeArrowheads="1"/>
          </p:cNvSpPr>
          <p:nvPr/>
        </p:nvSpPr>
        <p:spPr bwMode="auto">
          <a:xfrm>
            <a:off x="811213" y="5229225"/>
            <a:ext cx="622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INDIA</a:t>
            </a:r>
          </a:p>
        </p:txBody>
      </p:sp>
      <p:sp>
        <p:nvSpPr>
          <p:cNvPr id="18455" name="CasellaDiTesto 24"/>
          <p:cNvSpPr txBox="1">
            <a:spLocks noChangeArrowheads="1"/>
          </p:cNvSpPr>
          <p:nvPr/>
        </p:nvSpPr>
        <p:spPr bwMode="auto">
          <a:xfrm>
            <a:off x="4316413" y="1944688"/>
            <a:ext cx="568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ITALY</a:t>
            </a:r>
          </a:p>
        </p:txBody>
      </p:sp>
      <p:sp>
        <p:nvSpPr>
          <p:cNvPr id="18456" name="CasellaDiTesto 25"/>
          <p:cNvSpPr txBox="1">
            <a:spLocks noChangeArrowheads="1"/>
          </p:cNvSpPr>
          <p:nvPr/>
        </p:nvSpPr>
        <p:spPr bwMode="auto">
          <a:xfrm>
            <a:off x="6545263" y="1968500"/>
            <a:ext cx="841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t>SWEDEN</a:t>
            </a:r>
          </a:p>
        </p:txBody>
      </p:sp>
      <p:sp>
        <p:nvSpPr>
          <p:cNvPr id="5" name="Segnaposto numero diapositiva 8">
            <a:extLst>
              <a:ext uri="{FF2B5EF4-FFF2-40B4-BE49-F238E27FC236}">
                <a16:creationId xmlns:a16="http://schemas.microsoft.com/office/drawing/2014/main" id="{0D905959-4088-65A6-4D52-1D8A942A00F1}"/>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9DAC7FA2-E612-42E5-AD22-A1ECCF17B40C}" type="slidenum">
              <a:rPr lang="it-IT" altLang="it-IT" sz="1600" smtClean="0">
                <a:solidFill>
                  <a:schemeClr val="bg1"/>
                </a:solidFill>
              </a:rPr>
              <a:pPr>
                <a:spcBef>
                  <a:spcPct val="0"/>
                </a:spcBef>
                <a:buFontTx/>
                <a:buNone/>
              </a:pPr>
              <a:t>6</a:t>
            </a:fld>
            <a:endParaRPr lang="it-IT" altLang="it-IT" sz="1600">
              <a:solidFill>
                <a:schemeClr val="bg1"/>
              </a:solidFill>
            </a:endParaRPr>
          </a:p>
        </p:txBody>
      </p:sp>
      <p:sp>
        <p:nvSpPr>
          <p:cNvPr id="6" name="Segnaposto numero diapositiva 8">
            <a:extLst>
              <a:ext uri="{FF2B5EF4-FFF2-40B4-BE49-F238E27FC236}">
                <a16:creationId xmlns:a16="http://schemas.microsoft.com/office/drawing/2014/main" id="{0ECDA35B-53F8-A9B6-D045-33A5682EC12C}"/>
              </a:ext>
            </a:extLst>
          </p:cNvPr>
          <p:cNvSpPr txBox="1">
            <a:spLocks/>
          </p:cNvSpPr>
          <p:nvPr/>
        </p:nvSpPr>
        <p:spPr bwMode="auto">
          <a:xfrm>
            <a:off x="7010400" y="6564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IT"/>
            </a:defPPr>
            <a:lvl1pPr algn="r" rtl="0" eaLnBrk="1" fontAlgn="base" hangingPunct="1">
              <a:spcBef>
                <a:spcPct val="20000"/>
              </a:spcBef>
              <a:spcAft>
                <a:spcPct val="0"/>
              </a:spcAft>
              <a:buFont typeface="Arial" panose="020B0604020202020204" pitchFamily="34" charset="0"/>
              <a:buChar char="•"/>
              <a:defRPr sz="3200" b="1"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BB100DD6-B59C-49AB-BFB5-0E7402AA13C6}" type="slidenum">
              <a:rPr lang="it-IT" altLang="it-IT" sz="1600" smtClean="0">
                <a:solidFill>
                  <a:schemeClr val="bg1"/>
                </a:solidFill>
              </a:rPr>
              <a:pPr>
                <a:spcBef>
                  <a:spcPct val="0"/>
                </a:spcBef>
                <a:buFontTx/>
                <a:buNone/>
              </a:pPr>
              <a:t>6</a:t>
            </a:fld>
            <a:endParaRPr lang="it-IT" altLang="it-IT" sz="1600">
              <a:solidFill>
                <a:schemeClr val="bg1"/>
              </a:solidFill>
            </a:endParaRPr>
          </a:p>
        </p:txBody>
      </p:sp>
      <p:sp>
        <p:nvSpPr>
          <p:cNvPr id="7" name="Rectangle 12">
            <a:extLst>
              <a:ext uri="{FF2B5EF4-FFF2-40B4-BE49-F238E27FC236}">
                <a16:creationId xmlns:a16="http://schemas.microsoft.com/office/drawing/2014/main" id="{33871C14-1435-0428-129F-0663C2C6749F}"/>
              </a:ext>
            </a:extLst>
          </p:cNvPr>
          <p:cNvSpPr/>
          <p:nvPr/>
        </p:nvSpPr>
        <p:spPr>
          <a:xfrm>
            <a:off x="-4763" y="6417843"/>
            <a:ext cx="9155113" cy="476250"/>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9" name="Picture 1">
            <a:extLst>
              <a:ext uri="{FF2B5EF4-FFF2-40B4-BE49-F238E27FC236}">
                <a16:creationId xmlns:a16="http://schemas.microsoft.com/office/drawing/2014/main" id="{D2B22207-2D78-9674-B3DA-9D2D0A95CB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6448336"/>
            <a:ext cx="26638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egnaposto numero diapositiva 1">
            <a:extLst>
              <a:ext uri="{FF2B5EF4-FFF2-40B4-BE49-F238E27FC236}">
                <a16:creationId xmlns:a16="http://schemas.microsoft.com/office/drawing/2014/main" id="{1F591A10-8C3D-DF59-8586-E574875068ED}"/>
              </a:ext>
            </a:extLst>
          </p:cNvPr>
          <p:cNvSpPr txBox="1">
            <a:spLocks/>
          </p:cNvSpPr>
          <p:nvPr/>
        </p:nvSpPr>
        <p:spPr>
          <a:xfrm>
            <a:off x="6974904" y="645333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18C9F-7831-48A7-94E2-AF228F77AD93}" type="slidenum">
              <a:rPr lang="it-IT" smtClean="0"/>
              <a:pPr/>
              <a:t>6</a:t>
            </a:fld>
            <a:endParaRPr lang="it-I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ttangolo con angoli arrotondati 3"/>
          <p:cNvSpPr/>
          <p:nvPr/>
        </p:nvSpPr>
        <p:spPr>
          <a:xfrm>
            <a:off x="337824" y="1057795"/>
            <a:ext cx="7039997" cy="5133390"/>
          </a:xfrm>
          <a:prstGeom prst="roundRect">
            <a:avLst>
              <a:gd name="adj" fmla="val 5306"/>
            </a:avLst>
          </a:prstGeom>
          <a:solidFill>
            <a:srgbClr val="C5FFC5"/>
          </a:solidFill>
          <a:ln w="38100">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Segnaposto numero diapositiva 1"/>
          <p:cNvSpPr>
            <a:spLocks noGrp="1"/>
          </p:cNvSpPr>
          <p:nvPr>
            <p:ph type="sldNum" sz="quarter" idx="12"/>
          </p:nvPr>
        </p:nvSpPr>
        <p:spPr/>
        <p:txBody>
          <a:bodyPr/>
          <a:lstStyle/>
          <a:p>
            <a:fld id="{49918C9F-7831-48A7-94E2-AF228F77AD93}" type="slidenum">
              <a:rPr lang="it-IT" smtClean="0"/>
              <a:pPr/>
              <a:t>7</a:t>
            </a:fld>
            <a:endParaRPr lang="it-IT" dirty="0"/>
          </a:p>
        </p:txBody>
      </p:sp>
      <p:sp>
        <p:nvSpPr>
          <p:cNvPr id="6" name="Rectangle 12"/>
          <p:cNvSpPr/>
          <p:nvPr/>
        </p:nvSpPr>
        <p:spPr>
          <a:xfrm>
            <a:off x="0" y="-9784"/>
            <a:ext cx="9144000" cy="806284"/>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7" name="Rectangle 12"/>
          <p:cNvSpPr/>
          <p:nvPr/>
        </p:nvSpPr>
        <p:spPr>
          <a:xfrm>
            <a:off x="0" y="6497430"/>
            <a:ext cx="9144000" cy="357188"/>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3" name="Rettangolo con angoli arrotondati 2"/>
          <p:cNvSpPr/>
          <p:nvPr/>
        </p:nvSpPr>
        <p:spPr>
          <a:xfrm>
            <a:off x="645201" y="3025119"/>
            <a:ext cx="1651448" cy="9799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3200" b="1" dirty="0"/>
              <a:t>Hygiene</a:t>
            </a:r>
          </a:p>
        </p:txBody>
      </p:sp>
      <p:sp>
        <p:nvSpPr>
          <p:cNvPr id="10" name="Rettangolo con angoli arrotondati 9"/>
          <p:cNvSpPr/>
          <p:nvPr/>
        </p:nvSpPr>
        <p:spPr>
          <a:xfrm>
            <a:off x="2678234" y="1361495"/>
            <a:ext cx="1389710" cy="71529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en-US" sz="1500" b="1" dirty="0"/>
              <a:t>Microbes on Hands + other aspects</a:t>
            </a:r>
            <a:endParaRPr lang="it-IT" sz="1500" b="1" dirty="0"/>
          </a:p>
        </p:txBody>
      </p:sp>
      <p:sp>
        <p:nvSpPr>
          <p:cNvPr id="11" name="Rettangolo con angoli arrotondati 10"/>
          <p:cNvSpPr/>
          <p:nvPr/>
        </p:nvSpPr>
        <p:spPr>
          <a:xfrm>
            <a:off x="2678234" y="2348880"/>
            <a:ext cx="1330473" cy="56983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err="1"/>
              <a:t>Microbes</a:t>
            </a:r>
            <a:br>
              <a:rPr lang="it-IT" sz="1500" b="1" dirty="0"/>
            </a:br>
            <a:r>
              <a:rPr lang="it-IT" sz="1500" b="1" dirty="0"/>
              <a:t>on </a:t>
            </a:r>
            <a:r>
              <a:rPr lang="it-IT" sz="1500" b="1" dirty="0" err="1"/>
              <a:t>surfaces</a:t>
            </a:r>
            <a:endParaRPr lang="it-IT" sz="1500" b="1" dirty="0"/>
          </a:p>
        </p:txBody>
      </p:sp>
      <p:sp>
        <p:nvSpPr>
          <p:cNvPr id="12" name="Rettangolo con angoli arrotondati 11"/>
          <p:cNvSpPr/>
          <p:nvPr/>
        </p:nvSpPr>
        <p:spPr>
          <a:xfrm>
            <a:off x="2706466" y="3434359"/>
            <a:ext cx="1330473" cy="55351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err="1"/>
              <a:t>Microbes</a:t>
            </a:r>
            <a:r>
              <a:rPr lang="it-IT" sz="1500" b="1" dirty="0"/>
              <a:t> </a:t>
            </a:r>
            <a:br>
              <a:rPr lang="it-IT" sz="1500" b="1" dirty="0"/>
            </a:br>
            <a:r>
              <a:rPr lang="it-IT" sz="1500" b="1" dirty="0"/>
              <a:t>in the air</a:t>
            </a:r>
          </a:p>
        </p:txBody>
      </p:sp>
      <p:sp>
        <p:nvSpPr>
          <p:cNvPr id="13" name="Rettangolo con angoli arrotondati 12"/>
          <p:cNvSpPr/>
          <p:nvPr/>
        </p:nvSpPr>
        <p:spPr>
          <a:xfrm>
            <a:off x="4788024" y="1340768"/>
            <a:ext cx="2372616" cy="318418"/>
          </a:xfrm>
          <a:prstGeom prst="roundRect">
            <a:avLst/>
          </a:prstGeom>
          <a:pattFill prst="pct90">
            <a:fgClr>
              <a:schemeClr val="accent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a:t>Study UoW 2008</a:t>
            </a:r>
          </a:p>
        </p:txBody>
      </p:sp>
      <p:sp>
        <p:nvSpPr>
          <p:cNvPr id="15" name="Rettangolo con angoli arrotondati 14"/>
          <p:cNvSpPr/>
          <p:nvPr/>
        </p:nvSpPr>
        <p:spPr>
          <a:xfrm>
            <a:off x="4802978" y="2405475"/>
            <a:ext cx="2415315" cy="431318"/>
          </a:xfrm>
          <a:prstGeom prst="roundRect">
            <a:avLst/>
          </a:prstGeom>
          <a:pattFill prst="narHorz">
            <a:fgClr>
              <a:srgbClr val="FF7575"/>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a:solidFill>
                  <a:srgbClr val="002060"/>
                </a:solidFill>
                <a:effectLst>
                  <a:outerShdw blurRad="38100" dist="38100" dir="2700000" algn="tl">
                    <a:srgbClr val="000000">
                      <a:alpha val="43137"/>
                    </a:srgbClr>
                  </a:outerShdw>
                </a:effectLst>
              </a:rPr>
              <a:t>Study Eurofins/Inlab 2012  </a:t>
            </a:r>
          </a:p>
        </p:txBody>
      </p:sp>
      <p:sp>
        <p:nvSpPr>
          <p:cNvPr id="16" name="Rettangolo con angoli arrotondati 15"/>
          <p:cNvSpPr/>
          <p:nvPr/>
        </p:nvSpPr>
        <p:spPr>
          <a:xfrm>
            <a:off x="4788024" y="4005064"/>
            <a:ext cx="2432710" cy="318418"/>
          </a:xfrm>
          <a:prstGeom prst="roundRect">
            <a:avLst/>
          </a:prstGeom>
          <a:pattFill prst="pct90">
            <a:fgClr>
              <a:schemeClr val="accent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a:t>Study UoW Virus 2016</a:t>
            </a:r>
          </a:p>
        </p:txBody>
      </p:sp>
      <p:sp>
        <p:nvSpPr>
          <p:cNvPr id="17" name="Rettangolo con angoli arrotondati 16"/>
          <p:cNvSpPr/>
          <p:nvPr/>
        </p:nvSpPr>
        <p:spPr>
          <a:xfrm>
            <a:off x="4788025" y="3140968"/>
            <a:ext cx="2430270" cy="409239"/>
          </a:xfrm>
          <a:prstGeom prst="roundRect">
            <a:avLst/>
          </a:prstGeom>
          <a:pattFill prst="pct90">
            <a:fgClr>
              <a:schemeClr val="accent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a:t>Study Leeds Dispers. 2014</a:t>
            </a:r>
          </a:p>
        </p:txBody>
      </p:sp>
      <p:sp>
        <p:nvSpPr>
          <p:cNvPr id="18" name="Rettangolo con angoli arrotondati 17"/>
          <p:cNvSpPr/>
          <p:nvPr/>
        </p:nvSpPr>
        <p:spPr>
          <a:xfrm>
            <a:off x="4793574" y="1759208"/>
            <a:ext cx="2372616" cy="318418"/>
          </a:xfrm>
          <a:prstGeom prst="roundRect">
            <a:avLst/>
          </a:prstGeom>
          <a:pattFill prst="pct90">
            <a:fgClr>
              <a:schemeClr val="accent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a:t>Study TUV LGA 2011</a:t>
            </a:r>
          </a:p>
        </p:txBody>
      </p:sp>
      <p:sp>
        <p:nvSpPr>
          <p:cNvPr id="20" name="Rettangolo con angoli arrotondati 19"/>
          <p:cNvSpPr/>
          <p:nvPr/>
        </p:nvSpPr>
        <p:spPr>
          <a:xfrm>
            <a:off x="4802979" y="3609831"/>
            <a:ext cx="2415315" cy="318418"/>
          </a:xfrm>
          <a:prstGeom prst="roundRect">
            <a:avLst/>
          </a:prstGeom>
          <a:pattFill prst="pct90">
            <a:fgClr>
              <a:schemeClr val="accent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a:t>Study UoW Dispers. 2015</a:t>
            </a:r>
          </a:p>
        </p:txBody>
      </p:sp>
      <p:sp>
        <p:nvSpPr>
          <p:cNvPr id="21" name="Rectangle 4"/>
          <p:cNvSpPr>
            <a:spLocks noChangeArrowheads="1"/>
          </p:cNvSpPr>
          <p:nvPr/>
        </p:nvSpPr>
        <p:spPr bwMode="auto">
          <a:xfrm>
            <a:off x="480209" y="173653"/>
            <a:ext cx="7620580" cy="461665"/>
          </a:xfrm>
          <a:prstGeom prst="rect">
            <a:avLst/>
          </a:prstGeom>
          <a:noFill/>
        </p:spPr>
        <p:txBody>
          <a:bodyPr wrap="square">
            <a:spAutoFit/>
          </a:bodyPr>
          <a:lstStyle/>
          <a:p>
            <a:r>
              <a:rPr lang="en-US" sz="2400" b="1" dirty="0">
                <a:solidFill>
                  <a:srgbClr val="0000FF"/>
                </a:solidFill>
                <a:effectLst>
                  <a:outerShdw blurRad="38100" dist="38100" dir="2700000" algn="tl">
                    <a:srgbClr val="000000">
                      <a:alpha val="43137"/>
                    </a:srgbClr>
                  </a:outerShdw>
                </a:effectLst>
                <a:latin typeface="PTSansRegular"/>
              </a:rPr>
              <a:t>Hygiene </a:t>
            </a:r>
            <a:r>
              <a:rPr lang="en-US" sz="2400" b="1" dirty="0">
                <a:solidFill>
                  <a:schemeClr val="accent1"/>
                </a:solidFill>
                <a:latin typeface="PTSansRegular"/>
              </a:rPr>
              <a:t>of hands, surfaces and air: main studies</a:t>
            </a:r>
            <a:endParaRPr lang="it-IT" sz="2400" b="1" dirty="0">
              <a:solidFill>
                <a:schemeClr val="accent1"/>
              </a:solidFill>
              <a:latin typeface="PTSansRegular"/>
            </a:endParaRPr>
          </a:p>
        </p:txBody>
      </p:sp>
      <p:sp>
        <p:nvSpPr>
          <p:cNvPr id="19" name="Rettangolo con angoli arrotondati 18">
            <a:extLst>
              <a:ext uri="{FF2B5EF4-FFF2-40B4-BE49-F238E27FC236}">
                <a16:creationId xmlns:a16="http://schemas.microsoft.com/office/drawing/2014/main" id="{E0FF14AF-921E-4EA9-8F84-F03F849E32ED}"/>
              </a:ext>
            </a:extLst>
          </p:cNvPr>
          <p:cNvSpPr/>
          <p:nvPr/>
        </p:nvSpPr>
        <p:spPr>
          <a:xfrm>
            <a:off x="7534909" y="4394560"/>
            <a:ext cx="1520876" cy="417984"/>
          </a:xfrm>
          <a:prstGeom prst="roundRect">
            <a:avLst/>
          </a:prstGeom>
          <a:pattFill prst="pct90">
            <a:fgClr>
              <a:schemeClr val="accent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err="1"/>
              <a:t>Laboratory</a:t>
            </a:r>
            <a:br>
              <a:rPr lang="it-IT" sz="1500" b="1" dirty="0"/>
            </a:br>
            <a:r>
              <a:rPr lang="it-IT" sz="1500" b="1" dirty="0"/>
              <a:t>Studies</a:t>
            </a:r>
          </a:p>
        </p:txBody>
      </p:sp>
      <p:sp>
        <p:nvSpPr>
          <p:cNvPr id="22" name="Rettangolo con angoli arrotondati 21">
            <a:extLst>
              <a:ext uri="{FF2B5EF4-FFF2-40B4-BE49-F238E27FC236}">
                <a16:creationId xmlns:a16="http://schemas.microsoft.com/office/drawing/2014/main" id="{29F84714-7926-412C-80FF-83A95EB80093}"/>
              </a:ext>
            </a:extLst>
          </p:cNvPr>
          <p:cNvSpPr/>
          <p:nvPr/>
        </p:nvSpPr>
        <p:spPr>
          <a:xfrm>
            <a:off x="7559535" y="4915177"/>
            <a:ext cx="1496251" cy="431318"/>
          </a:xfrm>
          <a:prstGeom prst="roundRect">
            <a:avLst/>
          </a:prstGeom>
          <a:pattFill prst="narHorz">
            <a:fgClr>
              <a:srgbClr val="FF7575"/>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a:solidFill>
                  <a:srgbClr val="002060"/>
                </a:solidFill>
                <a:effectLst>
                  <a:outerShdw blurRad="38100" dist="38100" dir="2700000" algn="tl">
                    <a:srgbClr val="000000">
                      <a:alpha val="43137"/>
                    </a:srgbClr>
                  </a:outerShdw>
                </a:effectLst>
              </a:rPr>
              <a:t>Real Life</a:t>
            </a:r>
            <a:br>
              <a:rPr lang="it-IT" sz="1500" b="1" dirty="0">
                <a:solidFill>
                  <a:srgbClr val="002060"/>
                </a:solidFill>
                <a:effectLst>
                  <a:outerShdw blurRad="38100" dist="38100" dir="2700000" algn="tl">
                    <a:srgbClr val="000000">
                      <a:alpha val="43137"/>
                    </a:srgbClr>
                  </a:outerShdw>
                </a:effectLst>
              </a:rPr>
            </a:br>
            <a:r>
              <a:rPr lang="it-IT" sz="1500" b="1" dirty="0">
                <a:solidFill>
                  <a:srgbClr val="002060"/>
                </a:solidFill>
                <a:effectLst>
                  <a:outerShdw blurRad="38100" dist="38100" dir="2700000" algn="tl">
                    <a:srgbClr val="000000">
                      <a:alpha val="43137"/>
                    </a:srgbClr>
                  </a:outerShdw>
                </a:effectLst>
              </a:rPr>
              <a:t>Studies  </a:t>
            </a:r>
          </a:p>
        </p:txBody>
      </p:sp>
      <p:sp>
        <p:nvSpPr>
          <p:cNvPr id="23" name="Rettangolo con angoli arrotondati 22">
            <a:extLst>
              <a:ext uri="{FF2B5EF4-FFF2-40B4-BE49-F238E27FC236}">
                <a16:creationId xmlns:a16="http://schemas.microsoft.com/office/drawing/2014/main" id="{F990057A-FB2D-486E-9EEF-581699B7E985}"/>
              </a:ext>
            </a:extLst>
          </p:cNvPr>
          <p:cNvSpPr/>
          <p:nvPr/>
        </p:nvSpPr>
        <p:spPr>
          <a:xfrm>
            <a:off x="4855082" y="4618040"/>
            <a:ext cx="2311108" cy="480436"/>
          </a:xfrm>
          <a:prstGeom prst="roundRect">
            <a:avLst/>
          </a:prstGeom>
          <a:pattFill prst="narHorz">
            <a:fgClr>
              <a:srgbClr val="FF7575"/>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a:solidFill>
                  <a:srgbClr val="002060"/>
                </a:solidFill>
                <a:effectLst>
                  <a:outerShdw blurRad="38100" dist="38100" dir="2700000" algn="tl">
                    <a:srgbClr val="000000">
                      <a:alpha val="43137"/>
                    </a:srgbClr>
                  </a:outerShdw>
                </a:effectLst>
              </a:rPr>
              <a:t>Study Multisite 2018  </a:t>
            </a:r>
          </a:p>
        </p:txBody>
      </p:sp>
      <p:sp>
        <p:nvSpPr>
          <p:cNvPr id="24" name="Rettangolo con angoli arrotondati 23">
            <a:extLst>
              <a:ext uri="{FF2B5EF4-FFF2-40B4-BE49-F238E27FC236}">
                <a16:creationId xmlns:a16="http://schemas.microsoft.com/office/drawing/2014/main" id="{FEB0E443-88BE-4081-A672-C766ED616E62}"/>
              </a:ext>
            </a:extLst>
          </p:cNvPr>
          <p:cNvSpPr/>
          <p:nvPr/>
        </p:nvSpPr>
        <p:spPr>
          <a:xfrm>
            <a:off x="2706467" y="4413076"/>
            <a:ext cx="1359652" cy="73337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err="1"/>
              <a:t>Microbies</a:t>
            </a:r>
            <a:br>
              <a:rPr lang="it-IT" sz="1500" b="1" dirty="0"/>
            </a:br>
            <a:r>
              <a:rPr lang="it-IT" sz="1500" b="1" dirty="0"/>
              <a:t>on </a:t>
            </a:r>
            <a:r>
              <a:rPr lang="it-IT" sz="1500" b="1" dirty="0" err="1"/>
              <a:t>surfaces</a:t>
            </a:r>
            <a:br>
              <a:rPr lang="it-IT" sz="1500" b="1" dirty="0"/>
            </a:br>
            <a:r>
              <a:rPr lang="it-IT" sz="1500" b="1" dirty="0"/>
              <a:t>and in the air</a:t>
            </a:r>
          </a:p>
        </p:txBody>
      </p:sp>
      <p:sp>
        <p:nvSpPr>
          <p:cNvPr id="25" name="Rettangolo con angoli arrotondati 24">
            <a:extLst>
              <a:ext uri="{FF2B5EF4-FFF2-40B4-BE49-F238E27FC236}">
                <a16:creationId xmlns:a16="http://schemas.microsoft.com/office/drawing/2014/main" id="{F28C6C15-3437-4CD7-BF4C-4B4B06CFBA6A}"/>
              </a:ext>
            </a:extLst>
          </p:cNvPr>
          <p:cNvSpPr/>
          <p:nvPr/>
        </p:nvSpPr>
        <p:spPr>
          <a:xfrm>
            <a:off x="4795501" y="4552897"/>
            <a:ext cx="2430270" cy="604295"/>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endParaRPr lang="it-IT" sz="1500" b="1" dirty="0">
              <a:solidFill>
                <a:srgbClr val="002060"/>
              </a:solidFill>
              <a:effectLst>
                <a:outerShdw blurRad="38100" dist="38100" dir="2700000" algn="tl">
                  <a:srgbClr val="000000">
                    <a:alpha val="43137"/>
                  </a:srgbClr>
                </a:outerShdw>
              </a:effectLst>
            </a:endParaRPr>
          </a:p>
        </p:txBody>
      </p:sp>
      <p:sp>
        <p:nvSpPr>
          <p:cNvPr id="8" name="Rettangolo con angoli arrotondati 7">
            <a:extLst>
              <a:ext uri="{FF2B5EF4-FFF2-40B4-BE49-F238E27FC236}">
                <a16:creationId xmlns:a16="http://schemas.microsoft.com/office/drawing/2014/main" id="{8576D4E8-3C5D-7D5F-6B7D-94356AEA6D6C}"/>
              </a:ext>
            </a:extLst>
          </p:cNvPr>
          <p:cNvSpPr/>
          <p:nvPr/>
        </p:nvSpPr>
        <p:spPr>
          <a:xfrm>
            <a:off x="2708292" y="5359924"/>
            <a:ext cx="1359652" cy="73337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a:t>Viral load </a:t>
            </a:r>
            <a:br>
              <a:rPr lang="it-IT" sz="1500" b="1" dirty="0"/>
            </a:br>
            <a:r>
              <a:rPr lang="it-IT" sz="1500" b="1" dirty="0"/>
              <a:t>on </a:t>
            </a:r>
            <a:r>
              <a:rPr lang="it-IT" sz="1500" b="1" dirty="0" err="1"/>
              <a:t>aasks</a:t>
            </a:r>
            <a:endParaRPr lang="it-IT" sz="1500" b="1" dirty="0"/>
          </a:p>
        </p:txBody>
      </p:sp>
      <p:sp>
        <p:nvSpPr>
          <p:cNvPr id="9" name="Rettangolo con angoli arrotondati 8">
            <a:extLst>
              <a:ext uri="{FF2B5EF4-FFF2-40B4-BE49-F238E27FC236}">
                <a16:creationId xmlns:a16="http://schemas.microsoft.com/office/drawing/2014/main" id="{D6733F82-C446-8DC4-7DD1-5FF536170B0E}"/>
              </a:ext>
            </a:extLst>
          </p:cNvPr>
          <p:cNvSpPr/>
          <p:nvPr/>
        </p:nvSpPr>
        <p:spPr>
          <a:xfrm>
            <a:off x="4803586" y="5558854"/>
            <a:ext cx="2432710" cy="318418"/>
          </a:xfrm>
          <a:prstGeom prst="roundRect">
            <a:avLst/>
          </a:prstGeom>
          <a:pattFill prst="pct90">
            <a:fgClr>
              <a:schemeClr val="accent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it-IT" sz="1500" b="1" dirty="0"/>
              <a:t>Study Leeds 2022</a:t>
            </a:r>
          </a:p>
        </p:txBody>
      </p:sp>
      <p:pic>
        <p:nvPicPr>
          <p:cNvPr id="14" name="Picture 3">
            <a:extLst>
              <a:ext uri="{FF2B5EF4-FFF2-40B4-BE49-F238E27FC236}">
                <a16:creationId xmlns:a16="http://schemas.microsoft.com/office/drawing/2014/main" id="{D0B98DB0-7116-75D2-B8EF-AD36EA12F7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96" y="2636"/>
            <a:ext cx="755650" cy="773113"/>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sp>
        <p:nvSpPr>
          <p:cNvPr id="29" name="CasellaDiTesto 28">
            <a:extLst>
              <a:ext uri="{FF2B5EF4-FFF2-40B4-BE49-F238E27FC236}">
                <a16:creationId xmlns:a16="http://schemas.microsoft.com/office/drawing/2014/main" id="{06B7457B-39FF-4725-F1B9-E893B19C16C3}"/>
              </a:ext>
            </a:extLst>
          </p:cNvPr>
          <p:cNvSpPr txBox="1"/>
          <p:nvPr/>
        </p:nvSpPr>
        <p:spPr>
          <a:xfrm>
            <a:off x="645201" y="6503988"/>
            <a:ext cx="7543732" cy="338554"/>
          </a:xfrm>
          <a:prstGeom prst="rect">
            <a:avLst/>
          </a:prstGeom>
          <a:noFill/>
        </p:spPr>
        <p:txBody>
          <a:bodyPr wrap="none" rtlCol="0">
            <a:spAutoFit/>
          </a:bodyPr>
          <a:lstStyle/>
          <a:p>
            <a:r>
              <a:rPr lang="en-US" sz="1600" dirty="0"/>
              <a:t>Extensive insights into all the studies on the pages of the EUROPEANTISSUE.com website</a:t>
            </a:r>
            <a:endParaRPr lang="it-IT" sz="1600" dirty="0"/>
          </a:p>
        </p:txBody>
      </p:sp>
    </p:spTree>
    <p:extLst>
      <p:ext uri="{BB962C8B-B14F-4D97-AF65-F5344CB8AC3E}">
        <p14:creationId xmlns:p14="http://schemas.microsoft.com/office/powerpoint/2010/main" val="1037139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6B18C6-23B2-4922-8AA2-42A621F943F4}"/>
              </a:ext>
            </a:extLst>
          </p:cNvPr>
          <p:cNvPicPr>
            <a:picLocks noChangeAspect="1"/>
          </p:cNvPicPr>
          <p:nvPr/>
        </p:nvPicPr>
        <p:blipFill>
          <a:blip r:embed="rId2"/>
          <a:stretch>
            <a:fillRect/>
          </a:stretch>
        </p:blipFill>
        <p:spPr>
          <a:xfrm>
            <a:off x="0" y="3852"/>
            <a:ext cx="9144000" cy="756084"/>
          </a:xfrm>
          <a:prstGeom prst="rect">
            <a:avLst/>
          </a:prstGeom>
        </p:spPr>
      </p:pic>
      <p:sp>
        <p:nvSpPr>
          <p:cNvPr id="9" name="Content Placeholder 7"/>
          <p:cNvSpPr txBox="1">
            <a:spLocks/>
          </p:cNvSpPr>
          <p:nvPr/>
        </p:nvSpPr>
        <p:spPr bwMode="auto">
          <a:xfrm>
            <a:off x="143508" y="5481798"/>
            <a:ext cx="8856983" cy="755514"/>
          </a:xfrm>
          <a:prstGeom prst="rect">
            <a:avLst/>
          </a:prstGeom>
          <a:solidFill>
            <a:schemeClr val="accent4">
              <a:lumMod val="20000"/>
              <a:lumOff val="80000"/>
            </a:schemeClr>
          </a:solidFill>
          <a:ln w="9525">
            <a:noFill/>
            <a:miter lim="800000"/>
            <a:headEnd/>
            <a:tailEnd/>
          </a:ln>
        </p:spPr>
        <p:txBody>
          <a:bodyPr vert="horz" wrap="square" lIns="68580" tIns="34290" rIns="68580" bIns="3429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cs typeface="+mn-cs"/>
              </a:defRPr>
            </a:lvl2pPr>
            <a:lvl3pPr marL="1143000" indent="-228600" algn="l" rtl="0" eaLnBrk="0" fontAlgn="base" hangingPunct="0">
              <a:spcBef>
                <a:spcPct val="20000"/>
              </a:spcBef>
              <a:spcAft>
                <a:spcPct val="0"/>
              </a:spcAft>
              <a:buChar char="•"/>
              <a:defRPr sz="2400">
                <a:solidFill>
                  <a:schemeClr val="bg1"/>
                </a:solidFill>
                <a:latin typeface="Calibri" pitchFamily="34" charset="0"/>
                <a:cs typeface="+mn-cs"/>
              </a:defRPr>
            </a:lvl3pPr>
            <a:lvl4pPr marL="1600200" indent="-228600" algn="l" rtl="0" eaLnBrk="0" fontAlgn="base" hangingPunct="0">
              <a:spcBef>
                <a:spcPct val="20000"/>
              </a:spcBef>
              <a:spcAft>
                <a:spcPct val="0"/>
              </a:spcAft>
              <a:buChar char="–"/>
              <a:defRPr sz="2000">
                <a:solidFill>
                  <a:schemeClr val="bg1"/>
                </a:solidFill>
                <a:latin typeface="Calibri" pitchFamily="34" charset="0"/>
                <a:cs typeface="+mn-cs"/>
              </a:defRPr>
            </a:lvl4pPr>
            <a:lvl5pPr marL="2057400" indent="-228600" algn="l" rtl="0" eaLnBrk="0" fontAlgn="base" hangingPunct="0">
              <a:spcBef>
                <a:spcPct val="20000"/>
              </a:spcBef>
              <a:spcAft>
                <a:spcPct val="0"/>
              </a:spcAft>
              <a:buChar char="»"/>
              <a:defRPr sz="2000">
                <a:solidFill>
                  <a:schemeClr val="bg1"/>
                </a:solidFill>
                <a:latin typeface="Calibri" pitchFamily="34" charset="0"/>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a:lnSpc>
                <a:spcPct val="85000"/>
              </a:lnSpc>
            </a:pPr>
            <a:r>
              <a:rPr lang="en-US" sz="1800" b="1" dirty="0">
                <a:solidFill>
                  <a:srgbClr val="0000FF"/>
                </a:solidFill>
                <a:effectLst>
                  <a:outerShdw blurRad="38100" dist="38100" dir="2700000" algn="tl">
                    <a:srgbClr val="000000">
                      <a:alpha val="43137"/>
                    </a:srgbClr>
                  </a:outerShdw>
                </a:effectLst>
                <a:latin typeface="Arial Narrow" pitchFamily="34" charset="0"/>
              </a:rPr>
              <a:t>Contamination of the body </a:t>
            </a:r>
            <a:r>
              <a:rPr lang="en-US" sz="1800" b="1" dirty="0">
                <a:solidFill>
                  <a:srgbClr val="2681B4"/>
                </a:solidFill>
                <a:latin typeface="Arial Narrow" pitchFamily="34" charset="0"/>
              </a:rPr>
              <a:t>of the person drying their hands was also </a:t>
            </a:r>
            <a:r>
              <a:rPr lang="en-US" sz="1800" b="1" dirty="0">
                <a:solidFill>
                  <a:srgbClr val="FF0000"/>
                </a:solidFill>
                <a:latin typeface="Arial Narrow" pitchFamily="34" charset="0"/>
              </a:rPr>
              <a:t>higher with jet air dryers </a:t>
            </a:r>
            <a:r>
              <a:rPr lang="en-US" sz="1800" b="1" dirty="0">
                <a:solidFill>
                  <a:srgbClr val="2681B4"/>
                </a:solidFill>
                <a:latin typeface="Arial Narrow" pitchFamily="34" charset="0"/>
              </a:rPr>
              <a:t>vs. </a:t>
            </a:r>
            <a:r>
              <a:rPr lang="en-US" sz="1800" b="1" dirty="0">
                <a:solidFill>
                  <a:schemeClr val="accent6">
                    <a:lumMod val="75000"/>
                  </a:schemeClr>
                </a:solidFill>
                <a:latin typeface="Arial Narrow" pitchFamily="34" charset="0"/>
              </a:rPr>
              <a:t>hot air </a:t>
            </a:r>
            <a:r>
              <a:rPr lang="en-US" sz="1800" b="1" dirty="0">
                <a:solidFill>
                  <a:srgbClr val="2681B4"/>
                </a:solidFill>
                <a:latin typeface="Arial Narrow" pitchFamily="34" charset="0"/>
              </a:rPr>
              <a:t>vs. </a:t>
            </a:r>
            <a:r>
              <a:rPr lang="en-US" sz="1800" b="1" dirty="0">
                <a:solidFill>
                  <a:srgbClr val="008000"/>
                </a:solidFill>
                <a:latin typeface="Arial Narrow" pitchFamily="34" charset="0"/>
              </a:rPr>
              <a:t>paper towels</a:t>
            </a:r>
            <a:r>
              <a:rPr lang="en-US" sz="1800" b="1" dirty="0">
                <a:solidFill>
                  <a:srgbClr val="2681B4"/>
                </a:solidFill>
                <a:latin typeface="Arial Narrow" pitchFamily="34" charset="0"/>
              </a:rPr>
              <a:t>. (droplets in upper body: </a:t>
            </a:r>
            <a:r>
              <a:rPr lang="en-US" sz="1800" b="1" dirty="0">
                <a:solidFill>
                  <a:srgbClr val="FF0000"/>
                </a:solidFill>
                <a:latin typeface="Arial Narrow" pitchFamily="34" charset="0"/>
              </a:rPr>
              <a:t>144</a:t>
            </a:r>
            <a:r>
              <a:rPr lang="en-US" sz="1800" b="1" dirty="0">
                <a:solidFill>
                  <a:srgbClr val="2681B4"/>
                </a:solidFill>
                <a:latin typeface="Arial Narrow" pitchFamily="34" charset="0"/>
              </a:rPr>
              <a:t> </a:t>
            </a:r>
            <a:r>
              <a:rPr lang="en-US" sz="1800" b="1" dirty="0">
                <a:solidFill>
                  <a:schemeClr val="accent6">
                    <a:lumMod val="75000"/>
                  </a:schemeClr>
                </a:solidFill>
                <a:latin typeface="Arial Narrow" pitchFamily="34" charset="0"/>
              </a:rPr>
              <a:t>: 66 </a:t>
            </a:r>
            <a:r>
              <a:rPr lang="en-US" sz="1800" b="1" dirty="0">
                <a:solidFill>
                  <a:srgbClr val="2681B4"/>
                </a:solidFill>
                <a:latin typeface="Arial Narrow" pitchFamily="34" charset="0"/>
              </a:rPr>
              <a:t>: </a:t>
            </a:r>
            <a:r>
              <a:rPr lang="en-US" sz="1800" b="1" dirty="0">
                <a:solidFill>
                  <a:srgbClr val="008000"/>
                </a:solidFill>
                <a:latin typeface="Arial Narrow" pitchFamily="34" charset="0"/>
              </a:rPr>
              <a:t>0)</a:t>
            </a:r>
            <a:endParaRPr lang="it-IT" sz="1800" b="1" dirty="0">
              <a:solidFill>
                <a:srgbClr val="008000"/>
              </a:solidFill>
              <a:latin typeface="Arial Narrow" pitchFamily="34" charset="0"/>
            </a:endParaRPr>
          </a:p>
        </p:txBody>
      </p:sp>
      <p:sp>
        <p:nvSpPr>
          <p:cNvPr id="11" name="Content Placeholder 7"/>
          <p:cNvSpPr txBox="1">
            <a:spLocks/>
          </p:cNvSpPr>
          <p:nvPr/>
        </p:nvSpPr>
        <p:spPr bwMode="auto">
          <a:xfrm>
            <a:off x="255203" y="1376202"/>
            <a:ext cx="8019035" cy="526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cs typeface="+mn-cs"/>
              </a:defRPr>
            </a:lvl2pPr>
            <a:lvl3pPr marL="1143000" indent="-228600" algn="l" rtl="0" eaLnBrk="0" fontAlgn="base" hangingPunct="0">
              <a:spcBef>
                <a:spcPct val="20000"/>
              </a:spcBef>
              <a:spcAft>
                <a:spcPct val="0"/>
              </a:spcAft>
              <a:buChar char="•"/>
              <a:defRPr sz="2400">
                <a:solidFill>
                  <a:schemeClr val="bg1"/>
                </a:solidFill>
                <a:latin typeface="Calibri" pitchFamily="34" charset="0"/>
                <a:cs typeface="+mn-cs"/>
              </a:defRPr>
            </a:lvl3pPr>
            <a:lvl4pPr marL="1600200" indent="-228600" algn="l" rtl="0" eaLnBrk="0" fontAlgn="base" hangingPunct="0">
              <a:spcBef>
                <a:spcPct val="20000"/>
              </a:spcBef>
              <a:spcAft>
                <a:spcPct val="0"/>
              </a:spcAft>
              <a:buChar char="–"/>
              <a:defRPr sz="2000">
                <a:solidFill>
                  <a:schemeClr val="bg1"/>
                </a:solidFill>
                <a:latin typeface="Calibri" pitchFamily="34" charset="0"/>
                <a:cs typeface="+mn-cs"/>
              </a:defRPr>
            </a:lvl4pPr>
            <a:lvl5pPr marL="2057400" indent="-228600" algn="l" rtl="0" eaLnBrk="0" fontAlgn="base" hangingPunct="0">
              <a:spcBef>
                <a:spcPct val="20000"/>
              </a:spcBef>
              <a:spcAft>
                <a:spcPct val="0"/>
              </a:spcAft>
              <a:buChar char="»"/>
              <a:defRPr sz="2000">
                <a:solidFill>
                  <a:schemeClr val="bg1"/>
                </a:solidFill>
                <a:latin typeface="Calibri" pitchFamily="34" charset="0"/>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marL="0" indent="0">
              <a:lnSpc>
                <a:spcPct val="80000"/>
              </a:lnSpc>
              <a:buNone/>
            </a:pPr>
            <a:r>
              <a:rPr lang="en-US" sz="2000" b="1" dirty="0">
                <a:solidFill>
                  <a:srgbClr val="2681B4"/>
                </a:solidFill>
                <a:latin typeface="Arial Narrow" pitchFamily="34" charset="0"/>
              </a:rPr>
              <a:t>The </a:t>
            </a:r>
            <a:r>
              <a:rPr lang="en-US" sz="2000" b="1" dirty="0">
                <a:solidFill>
                  <a:srgbClr val="2681B4"/>
                </a:solidFill>
                <a:effectLst>
                  <a:outerShdw blurRad="38100" dist="38100" dir="2700000" algn="tl">
                    <a:srgbClr val="000000">
                      <a:alpha val="43137"/>
                    </a:srgbClr>
                  </a:outerShdw>
                </a:effectLst>
                <a:latin typeface="Arial Narrow" pitchFamily="34" charset="0"/>
              </a:rPr>
              <a:t>potential</a:t>
            </a:r>
            <a:r>
              <a:rPr lang="en-US" sz="2000" b="1" dirty="0">
                <a:solidFill>
                  <a:srgbClr val="2681B4"/>
                </a:solidFill>
                <a:latin typeface="Arial Narrow" pitchFamily="34" charset="0"/>
              </a:rPr>
              <a:t> for </a:t>
            </a:r>
            <a:r>
              <a:rPr lang="en-US" sz="2000" b="1" dirty="0">
                <a:solidFill>
                  <a:srgbClr val="FF0000"/>
                </a:solidFill>
                <a:effectLst>
                  <a:outerShdw blurRad="38100" dist="38100" dir="2700000" algn="tl">
                    <a:srgbClr val="000000">
                      <a:alpha val="43137"/>
                    </a:srgbClr>
                  </a:outerShdw>
                </a:effectLst>
                <a:latin typeface="Arial Narrow" pitchFamily="34" charset="0"/>
              </a:rPr>
              <a:t>contamination of the washroom environment, air and nearby people is much greater when jet air dryers are used.</a:t>
            </a:r>
            <a:endParaRPr lang="it-IT" sz="2000" b="1" dirty="0">
              <a:solidFill>
                <a:srgbClr val="FF0000"/>
              </a:solidFill>
              <a:effectLst>
                <a:outerShdw blurRad="38100" dist="38100" dir="2700000" algn="tl">
                  <a:srgbClr val="000000">
                    <a:alpha val="43137"/>
                  </a:srgbClr>
                </a:outerShdw>
              </a:effectLst>
              <a:latin typeface="Arial Narrow" pitchFamily="34" charset="0"/>
            </a:endParaRPr>
          </a:p>
        </p:txBody>
      </p:sp>
      <p:sp>
        <p:nvSpPr>
          <p:cNvPr id="10" name="Content Placeholder 7">
            <a:extLst>
              <a:ext uri="{FF2B5EF4-FFF2-40B4-BE49-F238E27FC236}">
                <a16:creationId xmlns:a16="http://schemas.microsoft.com/office/drawing/2014/main" id="{F6F8DF43-C425-41BD-816A-3362DE55FB5C}"/>
              </a:ext>
            </a:extLst>
          </p:cNvPr>
          <p:cNvSpPr txBox="1">
            <a:spLocks/>
          </p:cNvSpPr>
          <p:nvPr/>
        </p:nvSpPr>
        <p:spPr bwMode="auto">
          <a:xfrm>
            <a:off x="245000" y="899701"/>
            <a:ext cx="8229600" cy="406889"/>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cs typeface="+mn-cs"/>
              </a:defRPr>
            </a:lvl2pPr>
            <a:lvl3pPr marL="1143000" indent="-228600" algn="l" rtl="0" eaLnBrk="0" fontAlgn="base" hangingPunct="0">
              <a:spcBef>
                <a:spcPct val="20000"/>
              </a:spcBef>
              <a:spcAft>
                <a:spcPct val="0"/>
              </a:spcAft>
              <a:buChar char="•"/>
              <a:defRPr sz="2400">
                <a:solidFill>
                  <a:schemeClr val="bg1"/>
                </a:solidFill>
                <a:latin typeface="Calibri" pitchFamily="34" charset="0"/>
                <a:cs typeface="+mn-cs"/>
              </a:defRPr>
            </a:lvl3pPr>
            <a:lvl4pPr marL="1600200" indent="-228600" algn="l" rtl="0" eaLnBrk="0" fontAlgn="base" hangingPunct="0">
              <a:spcBef>
                <a:spcPct val="20000"/>
              </a:spcBef>
              <a:spcAft>
                <a:spcPct val="0"/>
              </a:spcAft>
              <a:buChar char="–"/>
              <a:defRPr sz="2000">
                <a:solidFill>
                  <a:schemeClr val="bg1"/>
                </a:solidFill>
                <a:latin typeface="Calibri" pitchFamily="34" charset="0"/>
                <a:cs typeface="+mn-cs"/>
              </a:defRPr>
            </a:lvl4pPr>
            <a:lvl5pPr marL="2057400" indent="-228600" algn="l" rtl="0" eaLnBrk="0" fontAlgn="base" hangingPunct="0">
              <a:spcBef>
                <a:spcPct val="20000"/>
              </a:spcBef>
              <a:spcAft>
                <a:spcPct val="0"/>
              </a:spcAft>
              <a:buChar char="»"/>
              <a:defRPr sz="2000">
                <a:solidFill>
                  <a:schemeClr val="bg1"/>
                </a:solidFill>
                <a:latin typeface="Calibri" pitchFamily="34" charset="0"/>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marL="0" indent="0">
              <a:buNone/>
            </a:pPr>
            <a:r>
              <a:rPr lang="en-US" sz="2000" b="1" dirty="0">
                <a:solidFill>
                  <a:srgbClr val="2681B4"/>
                </a:solidFill>
                <a:latin typeface="Arial Narrow" pitchFamily="34" charset="0"/>
              </a:rPr>
              <a:t>These </a:t>
            </a:r>
            <a:r>
              <a:rPr lang="en-US" sz="2000" b="1" dirty="0">
                <a:solidFill>
                  <a:srgbClr val="2681B4"/>
                </a:solidFill>
                <a:effectLst>
                  <a:outerShdw blurRad="38100" dist="38100" dir="2700000" algn="tl">
                    <a:srgbClr val="000000">
                      <a:alpha val="43137"/>
                    </a:srgbClr>
                  </a:outerShdw>
                </a:effectLst>
                <a:latin typeface="Arial Narrow" pitchFamily="34" charset="0"/>
              </a:rPr>
              <a:t>accurate laboratory studies </a:t>
            </a:r>
            <a:r>
              <a:rPr lang="en-US" sz="2000" b="1" dirty="0">
                <a:solidFill>
                  <a:srgbClr val="2681B4"/>
                </a:solidFill>
                <a:latin typeface="Arial Narrow" pitchFamily="34" charset="0"/>
              </a:rPr>
              <a:t>have proven that:</a:t>
            </a:r>
            <a:endParaRPr lang="it-IT" sz="2000" b="1" dirty="0">
              <a:solidFill>
                <a:srgbClr val="2681B4"/>
              </a:solidFill>
              <a:latin typeface="Arial Narrow" pitchFamily="34" charset="0"/>
            </a:endParaRPr>
          </a:p>
        </p:txBody>
      </p:sp>
      <p:sp>
        <p:nvSpPr>
          <p:cNvPr id="6" name="Title 1">
            <a:extLst>
              <a:ext uri="{FF2B5EF4-FFF2-40B4-BE49-F238E27FC236}">
                <a16:creationId xmlns:a16="http://schemas.microsoft.com/office/drawing/2014/main" id="{7F0D5F5C-81A4-4ADC-9035-5EA7938B4333}"/>
              </a:ext>
            </a:extLst>
          </p:cNvPr>
          <p:cNvSpPr txBox="1">
            <a:spLocks/>
          </p:cNvSpPr>
          <p:nvPr/>
        </p:nvSpPr>
        <p:spPr bwMode="auto">
          <a:xfrm>
            <a:off x="484301" y="143617"/>
            <a:ext cx="7560840" cy="49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defTabSz="685800" eaLnBrk="1" hangingPunct="1">
              <a:defRPr/>
            </a:pPr>
            <a:r>
              <a:rPr lang="en-US" sz="2400" b="1" dirty="0">
                <a:solidFill>
                  <a:schemeClr val="accent1"/>
                </a:solidFill>
                <a:latin typeface="PTSansRegular"/>
              </a:rPr>
              <a:t>Main results of some important laboratory studies</a:t>
            </a:r>
            <a:endParaRPr lang="it-IT" sz="2400" b="1" dirty="0">
              <a:solidFill>
                <a:schemeClr val="accent1"/>
              </a:solidFill>
              <a:latin typeface="PTSansRegular"/>
            </a:endParaRPr>
          </a:p>
        </p:txBody>
      </p:sp>
      <p:grpSp>
        <p:nvGrpSpPr>
          <p:cNvPr id="4" name="Gruppo 3">
            <a:extLst>
              <a:ext uri="{FF2B5EF4-FFF2-40B4-BE49-F238E27FC236}">
                <a16:creationId xmlns:a16="http://schemas.microsoft.com/office/drawing/2014/main" id="{D2937DF6-B902-4DFC-A0E0-F948283D4CC3}"/>
              </a:ext>
            </a:extLst>
          </p:cNvPr>
          <p:cNvGrpSpPr/>
          <p:nvPr/>
        </p:nvGrpSpPr>
        <p:grpSpPr>
          <a:xfrm>
            <a:off x="143508" y="3834644"/>
            <a:ext cx="8856984" cy="1449117"/>
            <a:chOff x="191344" y="3856966"/>
            <a:chExt cx="11809312" cy="1711782"/>
          </a:xfrm>
        </p:grpSpPr>
        <p:sp>
          <p:nvSpPr>
            <p:cNvPr id="13" name="Content Placeholder 7">
              <a:extLst>
                <a:ext uri="{FF2B5EF4-FFF2-40B4-BE49-F238E27FC236}">
                  <a16:creationId xmlns:a16="http://schemas.microsoft.com/office/drawing/2014/main" id="{805CEE6C-C8F5-450B-AA18-23F05939483D}"/>
                </a:ext>
              </a:extLst>
            </p:cNvPr>
            <p:cNvSpPr txBox="1">
              <a:spLocks/>
            </p:cNvSpPr>
            <p:nvPr/>
          </p:nvSpPr>
          <p:spPr bwMode="auto">
            <a:xfrm>
              <a:off x="191344" y="3856966"/>
              <a:ext cx="11809312" cy="1711782"/>
            </a:xfrm>
            <a:prstGeom prst="rect">
              <a:avLst/>
            </a:prstGeom>
            <a:solidFill>
              <a:schemeClr val="accent2">
                <a:lumMod val="20000"/>
                <a:lumOff val="80000"/>
              </a:schemeClr>
            </a:solidFill>
            <a:ln w="9525">
              <a:noFill/>
              <a:miter lim="800000"/>
              <a:headEnd/>
              <a:tailEnd/>
            </a:ln>
          </p:spPr>
          <p:txBody>
            <a:bodyPr vert="horz" wrap="square" lIns="68580" tIns="34290" rIns="68580" bIns="34290" numCol="1" anchor="t"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Char char="•"/>
                <a:defRPr sz="32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cs typeface="+mn-cs"/>
                </a:defRPr>
              </a:lvl2pPr>
              <a:lvl3pPr marL="1143000" indent="-228600" algn="l" rtl="0" eaLnBrk="0" fontAlgn="base" hangingPunct="0">
                <a:spcBef>
                  <a:spcPct val="20000"/>
                </a:spcBef>
                <a:spcAft>
                  <a:spcPct val="0"/>
                </a:spcAft>
                <a:buChar char="•"/>
                <a:defRPr sz="2400">
                  <a:solidFill>
                    <a:schemeClr val="bg1"/>
                  </a:solidFill>
                  <a:latin typeface="Calibri" pitchFamily="34" charset="0"/>
                  <a:cs typeface="+mn-cs"/>
                </a:defRPr>
              </a:lvl3pPr>
              <a:lvl4pPr marL="1600200" indent="-228600" algn="l" rtl="0" eaLnBrk="0" fontAlgn="base" hangingPunct="0">
                <a:spcBef>
                  <a:spcPct val="20000"/>
                </a:spcBef>
                <a:spcAft>
                  <a:spcPct val="0"/>
                </a:spcAft>
                <a:buChar char="–"/>
                <a:defRPr sz="2000">
                  <a:solidFill>
                    <a:schemeClr val="bg1"/>
                  </a:solidFill>
                  <a:latin typeface="Calibri" pitchFamily="34" charset="0"/>
                  <a:cs typeface="+mn-cs"/>
                </a:defRPr>
              </a:lvl4pPr>
              <a:lvl5pPr marL="2057400" indent="-228600" algn="l" rtl="0" eaLnBrk="0" fontAlgn="base" hangingPunct="0">
                <a:spcBef>
                  <a:spcPct val="20000"/>
                </a:spcBef>
                <a:spcAft>
                  <a:spcPct val="0"/>
                </a:spcAft>
                <a:buChar char="»"/>
                <a:defRPr sz="2000">
                  <a:solidFill>
                    <a:schemeClr val="bg1"/>
                  </a:solidFill>
                  <a:latin typeface="Calibri" pitchFamily="34" charset="0"/>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a:lnSpc>
                  <a:spcPct val="85000"/>
                </a:lnSpc>
                <a:buClr>
                  <a:schemeClr val="bg1"/>
                </a:buClr>
              </a:pPr>
              <a:r>
                <a:rPr lang="en-US" sz="1800" b="1" dirty="0">
                  <a:solidFill>
                    <a:srgbClr val="0000FF"/>
                  </a:solidFill>
                  <a:effectLst>
                    <a:outerShdw blurRad="38100" dist="38100" dir="2700000" algn="tl">
                      <a:srgbClr val="000000">
                        <a:alpha val="43137"/>
                      </a:srgbClr>
                    </a:outerShdw>
                  </a:effectLst>
                  <a:latin typeface="Arial Narrow" pitchFamily="34" charset="0"/>
                </a:rPr>
                <a:t>Virus particles detected (</a:t>
              </a:r>
              <a:r>
                <a:rPr lang="en-US" sz="1800" b="1" dirty="0">
                  <a:solidFill>
                    <a:srgbClr val="2681B4"/>
                  </a:solidFill>
                  <a:latin typeface="Arial Narrow" pitchFamily="34" charset="0"/>
                </a:rPr>
                <a:t>at predefined heights and different distances, average of detections</a:t>
              </a:r>
              <a:r>
                <a:rPr lang="en-US" sz="1800" b="1" dirty="0">
                  <a:solidFill>
                    <a:srgbClr val="0000FF"/>
                  </a:solidFill>
                  <a:effectLst>
                    <a:outerShdw blurRad="38100" dist="38100" dir="2700000" algn="tl">
                      <a:srgbClr val="000000">
                        <a:alpha val="43137"/>
                      </a:srgbClr>
                    </a:outerShdw>
                  </a:effectLst>
                  <a:latin typeface="Arial Narrow" pitchFamily="34" charset="0"/>
                </a:rPr>
                <a:t>)</a:t>
              </a:r>
            </a:p>
            <a:p>
              <a:pPr lvl="1">
                <a:lnSpc>
                  <a:spcPct val="85000"/>
                </a:lnSpc>
                <a:buClr>
                  <a:schemeClr val="bg1"/>
                </a:buClr>
              </a:pPr>
              <a:r>
                <a:rPr lang="en-US" sz="1900" b="1" dirty="0">
                  <a:solidFill>
                    <a:srgbClr val="FF0000"/>
                  </a:solidFill>
                  <a:latin typeface="Arial Narrow" pitchFamily="34" charset="0"/>
                </a:rPr>
                <a:t>Air jet dryers: 3,005 virus particles, </a:t>
              </a:r>
            </a:p>
            <a:p>
              <a:pPr lvl="1">
                <a:lnSpc>
                  <a:spcPct val="85000"/>
                </a:lnSpc>
                <a:buClr>
                  <a:schemeClr val="bg1"/>
                </a:buClr>
              </a:pPr>
              <a:r>
                <a:rPr lang="en-US" sz="1900" b="1" dirty="0">
                  <a:solidFill>
                    <a:schemeClr val="accent6"/>
                  </a:solidFill>
                  <a:effectLst>
                    <a:outerShdw blurRad="38100" dist="38100" dir="2700000" algn="tl">
                      <a:srgbClr val="000000">
                        <a:alpha val="43137"/>
                      </a:srgbClr>
                    </a:outerShdw>
                  </a:effectLst>
                </a:rPr>
                <a:t>Hot air dryers: 104 virus particles, </a:t>
              </a:r>
            </a:p>
            <a:p>
              <a:pPr lvl="1">
                <a:lnSpc>
                  <a:spcPct val="85000"/>
                </a:lnSpc>
                <a:buClr>
                  <a:schemeClr val="bg1"/>
                </a:buClr>
              </a:pPr>
              <a:r>
                <a:rPr lang="en-US" sz="1900" b="1" dirty="0">
                  <a:solidFill>
                    <a:srgbClr val="008000"/>
                  </a:solidFill>
                  <a:latin typeface="Arial Narrow" pitchFamily="34" charset="0"/>
                </a:rPr>
                <a:t>Paper towels: 15 virus particles</a:t>
              </a:r>
              <a:br>
                <a:rPr lang="en-US" sz="1900" b="1" dirty="0">
                  <a:solidFill>
                    <a:srgbClr val="008000"/>
                  </a:solidFill>
                  <a:latin typeface="Arial Narrow" pitchFamily="34" charset="0"/>
                </a:rPr>
              </a:br>
              <a:br>
                <a:rPr lang="it-IT" sz="1800" b="1" dirty="0">
                  <a:solidFill>
                    <a:srgbClr val="66FF66"/>
                  </a:solidFill>
                  <a:effectLst>
                    <a:outerShdw blurRad="38100" dist="38100" dir="2700000" algn="tl">
                      <a:srgbClr val="000000">
                        <a:alpha val="43137"/>
                      </a:srgbClr>
                    </a:outerShdw>
                  </a:effectLst>
                </a:rPr>
              </a:br>
              <a:r>
                <a:rPr lang="it-IT" sz="1400" dirty="0">
                  <a:hlinkClick r:id="rId3"/>
                </a:rPr>
                <a:t>https://europeantissue.com/hygiene/studies/hand-dryingsingleuse-towels/</a:t>
              </a:r>
              <a:endParaRPr lang="it-IT" sz="1200" dirty="0"/>
            </a:p>
          </p:txBody>
        </p:sp>
        <p:sp>
          <p:nvSpPr>
            <p:cNvPr id="2" name="CasellaDiTesto 1">
              <a:extLst>
                <a:ext uri="{FF2B5EF4-FFF2-40B4-BE49-F238E27FC236}">
                  <a16:creationId xmlns:a16="http://schemas.microsoft.com/office/drawing/2014/main" id="{F605E765-CB0B-4563-BFE9-8236AC973429}"/>
                </a:ext>
              </a:extLst>
            </p:cNvPr>
            <p:cNvSpPr txBox="1"/>
            <p:nvPr/>
          </p:nvSpPr>
          <p:spPr>
            <a:xfrm>
              <a:off x="9592435" y="4454743"/>
              <a:ext cx="2323713" cy="338555"/>
            </a:xfrm>
            <a:prstGeom prst="rect">
              <a:avLst/>
            </a:prstGeom>
            <a:solidFill>
              <a:schemeClr val="bg1"/>
            </a:solidFill>
          </p:spPr>
          <p:txBody>
            <a:bodyPr wrap="none" rtlCol="0">
              <a:spAutoFit/>
            </a:bodyPr>
            <a:lstStyle/>
            <a:p>
              <a:r>
                <a:rPr lang="it-IT" sz="1050" dirty="0"/>
                <a:t>P.K., K.R., Westminster 2015</a:t>
              </a:r>
            </a:p>
          </p:txBody>
        </p:sp>
      </p:grpSp>
      <p:grpSp>
        <p:nvGrpSpPr>
          <p:cNvPr id="3" name="Gruppo 2">
            <a:extLst>
              <a:ext uri="{FF2B5EF4-FFF2-40B4-BE49-F238E27FC236}">
                <a16:creationId xmlns:a16="http://schemas.microsoft.com/office/drawing/2014/main" id="{7D5E9AB1-2031-433C-9E71-367AAE9DED55}"/>
              </a:ext>
            </a:extLst>
          </p:cNvPr>
          <p:cNvGrpSpPr/>
          <p:nvPr/>
        </p:nvGrpSpPr>
        <p:grpSpPr>
          <a:xfrm>
            <a:off x="143508" y="2167601"/>
            <a:ext cx="8856984" cy="1449117"/>
            <a:chOff x="191344" y="2077258"/>
            <a:chExt cx="11809312" cy="1639774"/>
          </a:xfrm>
        </p:grpSpPr>
        <p:sp>
          <p:nvSpPr>
            <p:cNvPr id="7" name="Content Placeholder 7"/>
            <p:cNvSpPr txBox="1">
              <a:spLocks/>
            </p:cNvSpPr>
            <p:nvPr/>
          </p:nvSpPr>
          <p:spPr bwMode="auto">
            <a:xfrm>
              <a:off x="191344" y="2077258"/>
              <a:ext cx="11809312" cy="1639774"/>
            </a:xfrm>
            <a:prstGeom prst="rect">
              <a:avLst/>
            </a:prstGeom>
            <a:solidFill>
              <a:schemeClr val="tx2">
                <a:lumMod val="20000"/>
                <a:lumOff val="80000"/>
              </a:schemeClr>
            </a:solidFill>
            <a:ln w="9525">
              <a:noFill/>
              <a:miter lim="800000"/>
              <a:headEnd/>
              <a:tailEnd/>
            </a:ln>
          </p:spPr>
          <p:txBody>
            <a:bodyPr vert="horz" wrap="square" lIns="68580" tIns="34290" rIns="68580" bIns="34290" numCol="1"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Char char="•"/>
                <a:defRPr sz="32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cs typeface="+mn-cs"/>
                </a:defRPr>
              </a:lvl2pPr>
              <a:lvl3pPr marL="1143000" indent="-228600" algn="l" rtl="0" eaLnBrk="0" fontAlgn="base" hangingPunct="0">
                <a:spcBef>
                  <a:spcPct val="20000"/>
                </a:spcBef>
                <a:spcAft>
                  <a:spcPct val="0"/>
                </a:spcAft>
                <a:buChar char="•"/>
                <a:defRPr sz="2400">
                  <a:solidFill>
                    <a:schemeClr val="bg1"/>
                  </a:solidFill>
                  <a:latin typeface="Calibri" pitchFamily="34" charset="0"/>
                  <a:cs typeface="+mn-cs"/>
                </a:defRPr>
              </a:lvl3pPr>
              <a:lvl4pPr marL="1600200" indent="-228600" algn="l" rtl="0" eaLnBrk="0" fontAlgn="base" hangingPunct="0">
                <a:spcBef>
                  <a:spcPct val="20000"/>
                </a:spcBef>
                <a:spcAft>
                  <a:spcPct val="0"/>
                </a:spcAft>
                <a:buChar char="–"/>
                <a:defRPr sz="2000">
                  <a:solidFill>
                    <a:schemeClr val="bg1"/>
                  </a:solidFill>
                  <a:latin typeface="Calibri" pitchFamily="34" charset="0"/>
                  <a:cs typeface="+mn-cs"/>
                </a:defRPr>
              </a:lvl4pPr>
              <a:lvl5pPr marL="2057400" indent="-228600" algn="l" rtl="0" eaLnBrk="0" fontAlgn="base" hangingPunct="0">
                <a:spcBef>
                  <a:spcPct val="20000"/>
                </a:spcBef>
                <a:spcAft>
                  <a:spcPct val="0"/>
                </a:spcAft>
                <a:buChar char="»"/>
                <a:defRPr sz="2000">
                  <a:solidFill>
                    <a:schemeClr val="bg1"/>
                  </a:solidFill>
                  <a:latin typeface="Calibri" pitchFamily="34" charset="0"/>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a:buClr>
                  <a:schemeClr val="bg1"/>
                </a:buClr>
              </a:pPr>
              <a:r>
                <a:rPr lang="it-IT" sz="2100" b="1" dirty="0">
                  <a:solidFill>
                    <a:srgbClr val="2681B4"/>
                  </a:solidFill>
                  <a:latin typeface="Arial Narrow" pitchFamily="34" charset="0"/>
                </a:rPr>
                <a:t>Contamination of the </a:t>
              </a:r>
              <a:r>
                <a:rPr lang="it-IT" sz="2100" b="1" dirty="0" err="1">
                  <a:solidFill>
                    <a:srgbClr val="0000FF"/>
                  </a:solidFill>
                  <a:effectLst>
                    <a:outerShdw blurRad="38100" dist="38100" dir="2700000" algn="tl">
                      <a:srgbClr val="000000">
                        <a:alpha val="43137"/>
                      </a:srgbClr>
                    </a:outerShdw>
                  </a:effectLst>
                  <a:latin typeface="Arial Narrow" pitchFamily="34" charset="0"/>
                </a:rPr>
                <a:t>bathroom</a:t>
              </a:r>
              <a:r>
                <a:rPr lang="it-IT" sz="2100" b="1" dirty="0">
                  <a:solidFill>
                    <a:srgbClr val="0000FF"/>
                  </a:solidFill>
                  <a:effectLst>
                    <a:outerShdw blurRad="38100" dist="38100" dir="2700000" algn="tl">
                      <a:srgbClr val="000000">
                        <a:alpha val="43137"/>
                      </a:srgbClr>
                    </a:outerShdw>
                  </a:effectLst>
                  <a:latin typeface="Arial Narrow" pitchFamily="34" charset="0"/>
                </a:rPr>
                <a:t> </a:t>
              </a:r>
              <a:r>
                <a:rPr lang="it-IT" sz="2100" b="1" dirty="0" err="1">
                  <a:solidFill>
                    <a:srgbClr val="0000FF"/>
                  </a:solidFill>
                  <a:effectLst>
                    <a:outerShdw blurRad="38100" dist="38100" dir="2700000" algn="tl">
                      <a:srgbClr val="000000">
                        <a:alpha val="43137"/>
                      </a:srgbClr>
                    </a:outerShdw>
                  </a:effectLst>
                  <a:latin typeface="Arial Narrow" pitchFamily="34" charset="0"/>
                </a:rPr>
                <a:t>environment</a:t>
              </a:r>
              <a:r>
                <a:rPr lang="it-IT" sz="2100" b="1" dirty="0">
                  <a:solidFill>
                    <a:srgbClr val="0000FF"/>
                  </a:solidFill>
                  <a:effectLst>
                    <a:outerShdw blurRad="38100" dist="38100" dir="2700000" algn="tl">
                      <a:srgbClr val="000000">
                        <a:alpha val="43137"/>
                      </a:srgbClr>
                    </a:outerShdw>
                  </a:effectLst>
                  <a:latin typeface="Arial Narrow" pitchFamily="34" charset="0"/>
                </a:rPr>
                <a:t> </a:t>
              </a:r>
              <a:r>
                <a:rPr lang="it-IT" sz="2100" b="1" dirty="0">
                  <a:solidFill>
                    <a:srgbClr val="2681B4"/>
                  </a:solidFill>
                  <a:latin typeface="Arial Narrow" pitchFamily="34" charset="0"/>
                </a:rPr>
                <a:t>(aerosolization) after hand drying: </a:t>
              </a:r>
            </a:p>
            <a:p>
              <a:pPr lvl="1">
                <a:buClr>
                  <a:schemeClr val="bg1"/>
                </a:buClr>
              </a:pPr>
              <a:r>
                <a:rPr lang="it-IT" sz="2100" b="1" dirty="0">
                  <a:solidFill>
                    <a:srgbClr val="FF0000"/>
                  </a:solidFill>
                  <a:effectLst>
                    <a:outerShdw blurRad="38100" dist="38100" dir="2700000" algn="tl">
                      <a:srgbClr val="000000">
                        <a:alpha val="43137"/>
                      </a:srgbClr>
                    </a:outerShdw>
                  </a:effectLst>
                  <a:latin typeface="Arial Narrow" pitchFamily="34" charset="0"/>
                </a:rPr>
                <a:t>Jet</a:t>
              </a:r>
              <a:r>
                <a:rPr lang="it-IT" sz="2100" b="1" dirty="0">
                  <a:solidFill>
                    <a:srgbClr val="FF0000"/>
                  </a:solidFill>
                  <a:latin typeface="Arial Narrow" pitchFamily="34" charset="0"/>
                </a:rPr>
                <a:t> air dryers: 71 CFU</a:t>
              </a:r>
              <a:r>
                <a:rPr lang="it-IT" sz="2100" b="1" dirty="0">
                  <a:solidFill>
                    <a:srgbClr val="2681B4"/>
                  </a:solidFill>
                  <a:latin typeface="Arial Narrow" pitchFamily="34" charset="0"/>
                </a:rPr>
                <a:t>, </a:t>
              </a:r>
            </a:p>
            <a:p>
              <a:pPr lvl="1">
                <a:buClr>
                  <a:schemeClr val="bg1"/>
                </a:buClr>
              </a:pPr>
              <a:r>
                <a:rPr lang="it-IT" sz="2100" b="1" dirty="0">
                  <a:solidFill>
                    <a:schemeClr val="accent6"/>
                  </a:solidFill>
                  <a:effectLst>
                    <a:outerShdw blurRad="38100" dist="38100" dir="2700000" algn="tl">
                      <a:srgbClr val="000000">
                        <a:alpha val="43137"/>
                      </a:srgbClr>
                    </a:outerShdw>
                  </a:effectLst>
                </a:rPr>
                <a:t>Hot air dryers: 16 CFU, </a:t>
              </a:r>
            </a:p>
            <a:p>
              <a:pPr lvl="1">
                <a:buClr>
                  <a:schemeClr val="bg1"/>
                </a:buClr>
              </a:pPr>
              <a:r>
                <a:rPr lang="it-IT" sz="2100" b="1" dirty="0">
                  <a:solidFill>
                    <a:srgbClr val="008000"/>
                  </a:solidFill>
                  <a:latin typeface="Arial Narrow" pitchFamily="34" charset="0"/>
                </a:rPr>
                <a:t>Paper towels: 3 CFU</a:t>
              </a:r>
              <a:br>
                <a:rPr lang="it-IT" sz="1800" b="1" dirty="0">
                  <a:solidFill>
                    <a:srgbClr val="66FF66"/>
                  </a:solidFill>
                  <a:effectLst>
                    <a:outerShdw blurRad="38100" dist="38100" dir="2700000" algn="tl">
                      <a:srgbClr val="000000">
                        <a:alpha val="43137"/>
                      </a:srgbClr>
                    </a:outerShdw>
                  </a:effectLst>
                </a:rPr>
              </a:br>
              <a:r>
                <a:rPr lang="it-IT" sz="1800" b="1" dirty="0">
                  <a:solidFill>
                    <a:srgbClr val="66FF66"/>
                  </a:solidFill>
                  <a:effectLst>
                    <a:outerShdw blurRad="38100" dist="38100" dir="2700000" algn="tl">
                      <a:srgbClr val="000000">
                        <a:alpha val="43137"/>
                      </a:srgbClr>
                    </a:outerShdw>
                  </a:effectLst>
                </a:rPr>
                <a:t>    </a:t>
              </a:r>
              <a:br>
                <a:rPr lang="it-IT" sz="1800" b="1" dirty="0">
                  <a:solidFill>
                    <a:srgbClr val="66FF66"/>
                  </a:solidFill>
                  <a:effectLst>
                    <a:outerShdw blurRad="38100" dist="38100" dir="2700000" algn="tl">
                      <a:srgbClr val="000000">
                        <a:alpha val="43137"/>
                      </a:srgbClr>
                    </a:outerShdw>
                  </a:effectLst>
                </a:rPr>
              </a:br>
              <a:r>
                <a:rPr lang="it-IT" sz="1400" dirty="0">
                  <a:hlinkClick r:id="rId4"/>
                </a:rPr>
                <a:t>https://europeantissue.com/hygiene/studies/potentialcontaminationenvironment2014/</a:t>
              </a:r>
              <a:endParaRPr lang="it-IT" sz="1800" b="1" dirty="0">
                <a:solidFill>
                  <a:schemeClr val="tx1"/>
                </a:solidFill>
              </a:endParaRPr>
            </a:p>
          </p:txBody>
        </p:sp>
        <p:sp>
          <p:nvSpPr>
            <p:cNvPr id="14" name="CasellaDiTesto 13">
              <a:extLst>
                <a:ext uri="{FF2B5EF4-FFF2-40B4-BE49-F238E27FC236}">
                  <a16:creationId xmlns:a16="http://schemas.microsoft.com/office/drawing/2014/main" id="{C189CF83-048F-41EC-8B9D-93AFBEBFBEAF}"/>
                </a:ext>
              </a:extLst>
            </p:cNvPr>
            <p:cNvSpPr txBox="1"/>
            <p:nvPr/>
          </p:nvSpPr>
          <p:spPr>
            <a:xfrm>
              <a:off x="9592435" y="2635244"/>
              <a:ext cx="2283104" cy="338555"/>
            </a:xfrm>
            <a:prstGeom prst="rect">
              <a:avLst/>
            </a:prstGeom>
            <a:solidFill>
              <a:schemeClr val="bg1"/>
            </a:solidFill>
          </p:spPr>
          <p:txBody>
            <a:bodyPr wrap="none" rtlCol="0">
              <a:spAutoFit/>
            </a:bodyPr>
            <a:lstStyle/>
            <a:p>
              <a:r>
                <a:rPr lang="it-IT" sz="1050" dirty="0"/>
                <a:t>E.B., P.P., M.W., Leeds 2014</a:t>
              </a:r>
            </a:p>
          </p:txBody>
        </p:sp>
      </p:grpSp>
      <p:pic>
        <p:nvPicPr>
          <p:cNvPr id="15" name="Picture 3">
            <a:extLst>
              <a:ext uri="{FF2B5EF4-FFF2-40B4-BE49-F238E27FC236}">
                <a16:creationId xmlns:a16="http://schemas.microsoft.com/office/drawing/2014/main" id="{9EFE2658-EFE0-4843-943F-377DA816660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4370" y="72263"/>
            <a:ext cx="656121" cy="61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2">
            <a:extLst>
              <a:ext uri="{FF2B5EF4-FFF2-40B4-BE49-F238E27FC236}">
                <a16:creationId xmlns:a16="http://schemas.microsoft.com/office/drawing/2014/main" id="{D6AB5F82-E7F6-B66A-B182-EE42ACD74E5C}"/>
              </a:ext>
            </a:extLst>
          </p:cNvPr>
          <p:cNvSpPr/>
          <p:nvPr/>
        </p:nvSpPr>
        <p:spPr>
          <a:xfrm>
            <a:off x="0" y="6497430"/>
            <a:ext cx="9144000" cy="357188"/>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Tree>
    <p:extLst>
      <p:ext uri="{BB962C8B-B14F-4D97-AF65-F5344CB8AC3E}">
        <p14:creationId xmlns:p14="http://schemas.microsoft.com/office/powerpoint/2010/main" val="242009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ttangolo con angoli arrotondati 9">
            <a:extLst>
              <a:ext uri="{FF2B5EF4-FFF2-40B4-BE49-F238E27FC236}">
                <a16:creationId xmlns:a16="http://schemas.microsoft.com/office/drawing/2014/main" id="{29DA8E91-3EF2-4939-9D83-F92DDF29B958}"/>
              </a:ext>
            </a:extLst>
          </p:cNvPr>
          <p:cNvSpPr/>
          <p:nvPr/>
        </p:nvSpPr>
        <p:spPr>
          <a:xfrm>
            <a:off x="284007" y="3654408"/>
            <a:ext cx="4005809" cy="2654912"/>
          </a:xfrm>
          <a:prstGeom prst="roundRect">
            <a:avLst>
              <a:gd name="adj" fmla="val 9100"/>
            </a:avLst>
          </a:prstGeom>
          <a:pattFill prst="pct80">
            <a:fgClr>
              <a:srgbClr val="396499"/>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con angoli arrotondati 8">
            <a:extLst>
              <a:ext uri="{FF2B5EF4-FFF2-40B4-BE49-F238E27FC236}">
                <a16:creationId xmlns:a16="http://schemas.microsoft.com/office/drawing/2014/main" id="{F6EE0689-E75D-45CB-801E-46FAAAA2F30D}"/>
              </a:ext>
            </a:extLst>
          </p:cNvPr>
          <p:cNvSpPr/>
          <p:nvPr/>
        </p:nvSpPr>
        <p:spPr>
          <a:xfrm>
            <a:off x="4666836" y="980728"/>
            <a:ext cx="4225644" cy="2581582"/>
          </a:xfrm>
          <a:prstGeom prst="roundRect">
            <a:avLst>
              <a:gd name="adj" fmla="val 9100"/>
            </a:avLst>
          </a:prstGeom>
          <a:pattFill prst="pct80">
            <a:fgClr>
              <a:srgbClr val="396499"/>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ttangolo con angoli arrotondati 7">
            <a:extLst>
              <a:ext uri="{FF2B5EF4-FFF2-40B4-BE49-F238E27FC236}">
                <a16:creationId xmlns:a16="http://schemas.microsoft.com/office/drawing/2014/main" id="{E03F2A4B-8EDA-4317-93AD-12BC92861D9C}"/>
              </a:ext>
            </a:extLst>
          </p:cNvPr>
          <p:cNvSpPr/>
          <p:nvPr/>
        </p:nvSpPr>
        <p:spPr>
          <a:xfrm>
            <a:off x="316315" y="980728"/>
            <a:ext cx="3973501" cy="2556554"/>
          </a:xfrm>
          <a:prstGeom prst="roundRect">
            <a:avLst>
              <a:gd name="adj" fmla="val 9100"/>
            </a:avLst>
          </a:prstGeom>
          <a:pattFill prst="pct80">
            <a:fgClr>
              <a:srgbClr val="396499"/>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35" t="10850" r="4486" b="9020"/>
          <a:stretch/>
        </p:blipFill>
        <p:spPr bwMode="auto">
          <a:xfrm>
            <a:off x="4807343" y="1146620"/>
            <a:ext cx="3973501" cy="23363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89" t="13595" r="14779" b="5359"/>
          <a:stretch/>
        </p:blipFill>
        <p:spPr bwMode="auto">
          <a:xfrm>
            <a:off x="452592" y="1146620"/>
            <a:ext cx="3687361" cy="2314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12">
            <a:extLst>
              <a:ext uri="{FF2B5EF4-FFF2-40B4-BE49-F238E27FC236}">
                <a16:creationId xmlns:a16="http://schemas.microsoft.com/office/drawing/2014/main" id="{A60C6392-4AFF-4A7E-BE20-CBD7CD220AA0}"/>
              </a:ext>
            </a:extLst>
          </p:cNvPr>
          <p:cNvSpPr/>
          <p:nvPr/>
        </p:nvSpPr>
        <p:spPr>
          <a:xfrm>
            <a:off x="0" y="0"/>
            <a:ext cx="9144000" cy="734412"/>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6" name="Rectangle 12">
            <a:extLst>
              <a:ext uri="{FF2B5EF4-FFF2-40B4-BE49-F238E27FC236}">
                <a16:creationId xmlns:a16="http://schemas.microsoft.com/office/drawing/2014/main" id="{7D632938-2137-4D8B-B8B1-42A95CCEE9E8}"/>
              </a:ext>
            </a:extLst>
          </p:cNvPr>
          <p:cNvSpPr/>
          <p:nvPr/>
        </p:nvSpPr>
        <p:spPr>
          <a:xfrm>
            <a:off x="-13899" y="6535796"/>
            <a:ext cx="9144000" cy="357188"/>
          </a:xfrm>
          <a:prstGeom prst="rect">
            <a:avLst/>
          </a:prstGeom>
          <a:solidFill>
            <a:srgbClr val="CFE8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7" name="Picture 1">
            <a:extLst>
              <a:ext uri="{FF2B5EF4-FFF2-40B4-BE49-F238E27FC236}">
                <a16:creationId xmlns:a16="http://schemas.microsoft.com/office/drawing/2014/main" id="{0A97A02C-45FB-44F3-A084-F38CC253C0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7687" y="6562029"/>
            <a:ext cx="1641418" cy="254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4">
            <a:extLst>
              <a:ext uri="{FF2B5EF4-FFF2-40B4-BE49-F238E27FC236}">
                <a16:creationId xmlns:a16="http://schemas.microsoft.com/office/drawing/2014/main" id="{FD27171B-F8EF-4C8B-A65E-1EDF21D4CA66}"/>
              </a:ext>
            </a:extLst>
          </p:cNvPr>
          <p:cNvSpPr>
            <a:spLocks noChangeArrowheads="1"/>
          </p:cNvSpPr>
          <p:nvPr/>
        </p:nvSpPr>
        <p:spPr bwMode="auto">
          <a:xfrm>
            <a:off x="-65362" y="87362"/>
            <a:ext cx="8842676" cy="615553"/>
          </a:xfrm>
          <a:prstGeom prst="rect">
            <a:avLst/>
          </a:prstGeom>
          <a:noFill/>
          <a:ln w="9525">
            <a:noFill/>
            <a:miter lim="800000"/>
            <a:headEnd/>
            <a:tailEnd/>
          </a:ln>
          <a:effectLst/>
        </p:spPr>
        <p:txBody>
          <a:bodyPr wrap="square">
            <a:spAutoFit/>
          </a:bodyPr>
          <a:lstStyle/>
          <a:p>
            <a:pPr algn="ctr">
              <a:lnSpc>
                <a:spcPct val="85000"/>
              </a:lnSpc>
              <a:defRPr/>
            </a:pPr>
            <a:r>
              <a:rPr lang="en-US" sz="2000" b="1" dirty="0">
                <a:solidFill>
                  <a:srgbClr val="2681B4"/>
                </a:solidFill>
                <a:latin typeface="Arial Narrow" pitchFamily="34" charset="0"/>
                <a:ea typeface="+mj-ea"/>
                <a:cs typeface="+mj-cs"/>
              </a:rPr>
              <a:t>The results of previous laboratory studies have been </a:t>
            </a:r>
            <a:r>
              <a:rPr lang="en-US" sz="2000" b="1" dirty="0">
                <a:solidFill>
                  <a:srgbClr val="2681B4"/>
                </a:solidFill>
                <a:effectLst>
                  <a:outerShdw blurRad="38100" dist="38100" dir="2700000" algn="tl">
                    <a:srgbClr val="000000">
                      <a:alpha val="43137"/>
                    </a:srgbClr>
                  </a:outerShdw>
                </a:effectLst>
                <a:latin typeface="Arial Narrow" pitchFamily="34" charset="0"/>
                <a:ea typeface="+mj-ea"/>
                <a:cs typeface="+mj-cs"/>
              </a:rPr>
              <a:t>peer reviewed </a:t>
            </a:r>
            <a:br>
              <a:rPr lang="en-US" sz="2000" b="1" dirty="0">
                <a:solidFill>
                  <a:srgbClr val="2681B4"/>
                </a:solidFill>
                <a:latin typeface="Arial Narrow" pitchFamily="34" charset="0"/>
                <a:ea typeface="+mj-ea"/>
                <a:cs typeface="+mj-cs"/>
              </a:rPr>
            </a:br>
            <a:r>
              <a:rPr lang="en-US" sz="2000" b="1" dirty="0">
                <a:solidFill>
                  <a:srgbClr val="2681B4"/>
                </a:solidFill>
                <a:latin typeface="Arial Narrow" pitchFamily="34" charset="0"/>
                <a:ea typeface="+mj-ea"/>
                <a:cs typeface="+mj-cs"/>
              </a:rPr>
              <a:t>and are </a:t>
            </a:r>
            <a:r>
              <a:rPr lang="en-US" sz="2000" b="1" dirty="0">
                <a:solidFill>
                  <a:srgbClr val="2681B4"/>
                </a:solidFill>
                <a:effectLst>
                  <a:outerShdw blurRad="38100" dist="38100" dir="2700000" algn="tl">
                    <a:srgbClr val="000000">
                      <a:alpha val="43137"/>
                    </a:srgbClr>
                  </a:outerShdw>
                </a:effectLst>
                <a:latin typeface="Arial Narrow" pitchFamily="34" charset="0"/>
                <a:ea typeface="+mj-ea"/>
                <a:cs typeface="+mj-cs"/>
              </a:rPr>
              <a:t>published in leading scientific journals </a:t>
            </a:r>
            <a:r>
              <a:rPr lang="en-US" sz="2000" b="1" dirty="0">
                <a:solidFill>
                  <a:srgbClr val="2681B4"/>
                </a:solidFill>
                <a:latin typeface="Arial Narrow" pitchFamily="34" charset="0"/>
                <a:ea typeface="+mj-ea"/>
                <a:cs typeface="+mj-cs"/>
              </a:rPr>
              <a:t>dealing with infections</a:t>
            </a:r>
            <a:endParaRPr lang="it-IT" sz="2000" b="1" dirty="0">
              <a:solidFill>
                <a:srgbClr val="2681B4"/>
              </a:solidFill>
              <a:latin typeface="Arial Narrow" pitchFamily="34" charset="0"/>
              <a:ea typeface="+mj-ea"/>
              <a:cs typeface="+mj-cs"/>
            </a:endParaRPr>
          </a:p>
        </p:txBody>
      </p:sp>
      <p:sp>
        <p:nvSpPr>
          <p:cNvPr id="12" name="Rettangolo 11">
            <a:extLst>
              <a:ext uri="{FF2B5EF4-FFF2-40B4-BE49-F238E27FC236}">
                <a16:creationId xmlns:a16="http://schemas.microsoft.com/office/drawing/2014/main" id="{F8D40235-E4AC-4A00-9B5F-0FB4E346398C}"/>
              </a:ext>
            </a:extLst>
          </p:cNvPr>
          <p:cNvSpPr/>
          <p:nvPr/>
        </p:nvSpPr>
        <p:spPr>
          <a:xfrm>
            <a:off x="4286368" y="3742582"/>
            <a:ext cx="4825852" cy="2478564"/>
          </a:xfrm>
          <a:prstGeom prst="rect">
            <a:avLst/>
          </a:prstGeom>
        </p:spPr>
        <p:txBody>
          <a:bodyPr wrap="square">
            <a:spAutoFit/>
          </a:bodyPr>
          <a:lstStyle/>
          <a:p>
            <a:pPr>
              <a:lnSpc>
                <a:spcPct val="80000"/>
              </a:lnSpc>
            </a:pPr>
            <a:r>
              <a:rPr lang="en-US" sz="1500" b="1" dirty="0">
                <a:solidFill>
                  <a:srgbClr val="2681B4"/>
                </a:solidFill>
                <a:latin typeface="Arial Narrow" pitchFamily="34" charset="0"/>
              </a:rPr>
              <a:t>These fundamental laboratory studies, carried out in particular at the Universities of Leeds and Westminster, can be consulted on the pages of the site: «europeantissue.com»:</a:t>
            </a:r>
            <a:br>
              <a:rPr lang="en-US" sz="1500" b="1" dirty="0">
                <a:solidFill>
                  <a:srgbClr val="2681B4"/>
                </a:solidFill>
                <a:latin typeface="Arial Narrow" pitchFamily="34" charset="0"/>
              </a:rPr>
            </a:br>
            <a:br>
              <a:rPr lang="it-IT" sz="825" b="1" dirty="0">
                <a:solidFill>
                  <a:srgbClr val="2681B4"/>
                </a:solidFill>
                <a:latin typeface="Arial Narrow" pitchFamily="34" charset="0"/>
              </a:rPr>
            </a:br>
            <a:endParaRPr lang="it-IT" sz="100" b="1" dirty="0">
              <a:solidFill>
                <a:srgbClr val="2681B4"/>
              </a:solidFill>
              <a:latin typeface="Arial Narrow" pitchFamily="34" charset="0"/>
            </a:endParaRPr>
          </a:p>
          <a:p>
            <a:pPr marL="214313" indent="-214313">
              <a:lnSpc>
                <a:spcPct val="80000"/>
              </a:lnSpc>
              <a:buFont typeface="Arial" panose="020B0604020202020204" pitchFamily="34" charset="0"/>
              <a:buChar char="•"/>
            </a:pPr>
            <a:r>
              <a:rPr lang="it-IT" dirty="0">
                <a:hlinkClick r:id="rId5"/>
              </a:rPr>
              <a:t>https://europeantissue.com/hygiene/studies/comparison-of</a:t>
            </a:r>
            <a:br>
              <a:rPr lang="it-IT" dirty="0">
                <a:hlinkClick r:id="rId5"/>
              </a:rPr>
            </a:br>
            <a:r>
              <a:rPr lang="it-IT" dirty="0">
                <a:hlinkClick r:id="rId5"/>
              </a:rPr>
              <a:t>-</a:t>
            </a:r>
            <a:r>
              <a:rPr lang="it-IT" dirty="0" err="1">
                <a:hlinkClick r:id="rId5"/>
              </a:rPr>
              <a:t>different</a:t>
            </a:r>
            <a:r>
              <a:rPr lang="it-IT" dirty="0">
                <a:hlinkClick r:id="rId5"/>
              </a:rPr>
              <a:t>-hand-drying-methods/</a:t>
            </a:r>
            <a:br>
              <a:rPr lang="it-IT" dirty="0"/>
            </a:br>
            <a:endParaRPr lang="it-IT" sz="525" dirty="0"/>
          </a:p>
          <a:p>
            <a:pPr marL="214313" indent="-214313">
              <a:lnSpc>
                <a:spcPct val="80000"/>
              </a:lnSpc>
              <a:buFont typeface="Arial" panose="020B0604020202020204" pitchFamily="34" charset="0"/>
              <a:buChar char="•"/>
            </a:pPr>
            <a:r>
              <a:rPr lang="it-IT" dirty="0">
                <a:hlinkClick r:id="rId6"/>
              </a:rPr>
              <a:t>https://europeantissue.com/hygiene/studies/potentialcontaminationenvironment2014/</a:t>
            </a:r>
            <a:br>
              <a:rPr lang="it-IT" sz="788" dirty="0"/>
            </a:br>
            <a:endParaRPr lang="it-IT" sz="788" dirty="0"/>
          </a:p>
          <a:p>
            <a:pPr marL="214313" indent="-214313">
              <a:lnSpc>
                <a:spcPct val="80000"/>
              </a:lnSpc>
              <a:buFont typeface="Arial" panose="020B0604020202020204" pitchFamily="34" charset="0"/>
              <a:buChar char="•"/>
            </a:pPr>
            <a:r>
              <a:rPr lang="it-IT" dirty="0">
                <a:hlinkClick r:id="rId7"/>
              </a:rPr>
              <a:t>https://europeantissue.com/hygiene/studies/hand-dryingsingleuse-towels/</a:t>
            </a:r>
            <a:endParaRPr lang="it-IT" dirty="0"/>
          </a:p>
        </p:txBody>
      </p:sp>
      <p:pic>
        <p:nvPicPr>
          <p:cNvPr id="13" name="Immagine 12">
            <a:extLst>
              <a:ext uri="{FF2B5EF4-FFF2-40B4-BE49-F238E27FC236}">
                <a16:creationId xmlns:a16="http://schemas.microsoft.com/office/drawing/2014/main" id="{D75D5452-942E-4B14-B4C1-1EE0721EEBD8}"/>
              </a:ext>
            </a:extLst>
          </p:cNvPr>
          <p:cNvPicPr>
            <a:picLocks noChangeAspect="1"/>
          </p:cNvPicPr>
          <p:nvPr/>
        </p:nvPicPr>
        <p:blipFill>
          <a:blip r:embed="rId8"/>
          <a:stretch>
            <a:fillRect/>
          </a:stretch>
        </p:blipFill>
        <p:spPr>
          <a:xfrm>
            <a:off x="442932" y="3773296"/>
            <a:ext cx="3697021" cy="2350292"/>
          </a:xfrm>
          <a:prstGeom prst="rect">
            <a:avLst/>
          </a:prstGeom>
        </p:spPr>
      </p:pic>
      <p:sp>
        <p:nvSpPr>
          <p:cNvPr id="3" name="Rettangolo arrotondato 2"/>
          <p:cNvSpPr/>
          <p:nvPr/>
        </p:nvSpPr>
        <p:spPr>
          <a:xfrm>
            <a:off x="521550" y="2035447"/>
            <a:ext cx="3240360" cy="504056"/>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Rettangolo arrotondato 2">
            <a:extLst>
              <a:ext uri="{FF2B5EF4-FFF2-40B4-BE49-F238E27FC236}">
                <a16:creationId xmlns:a16="http://schemas.microsoft.com/office/drawing/2014/main" id="{B0880FA9-1D67-9E17-F330-3F470982BFF3}"/>
              </a:ext>
            </a:extLst>
          </p:cNvPr>
          <p:cNvSpPr/>
          <p:nvPr/>
        </p:nvSpPr>
        <p:spPr>
          <a:xfrm>
            <a:off x="4813424" y="2187846"/>
            <a:ext cx="3809025" cy="737097"/>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ttangolo arrotondato 2">
            <a:extLst>
              <a:ext uri="{FF2B5EF4-FFF2-40B4-BE49-F238E27FC236}">
                <a16:creationId xmlns:a16="http://schemas.microsoft.com/office/drawing/2014/main" id="{E768C550-8FF0-D48E-A657-DF189794F947}"/>
              </a:ext>
            </a:extLst>
          </p:cNvPr>
          <p:cNvSpPr/>
          <p:nvPr/>
        </p:nvSpPr>
        <p:spPr>
          <a:xfrm>
            <a:off x="377285" y="4191415"/>
            <a:ext cx="3690660" cy="504056"/>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5383729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9078</TotalTime>
  <Words>5724</Words>
  <Application>Microsoft Office PowerPoint</Application>
  <PresentationFormat>Presentazione su schermo (4:3)</PresentationFormat>
  <Paragraphs>539</Paragraphs>
  <Slides>43</Slides>
  <Notes>34</Notes>
  <HiddenSlides>0</HiddenSlides>
  <MMClips>1</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43</vt:i4>
      </vt:variant>
    </vt:vector>
  </HeadingPairs>
  <TitlesOfParts>
    <vt:vector size="55" baseType="lpstr">
      <vt:lpstr>Antic Slab</vt:lpstr>
      <vt:lpstr>Arial</vt:lpstr>
      <vt:lpstr>Arial Narrow</vt:lpstr>
      <vt:lpstr>Arial Rounded MT Bold</vt:lpstr>
      <vt:lpstr>Calibri</vt:lpstr>
      <vt:lpstr>Franklin Gothic Medium</vt:lpstr>
      <vt:lpstr>Oswald</vt:lpstr>
      <vt:lpstr>PT Sans</vt:lpstr>
      <vt:lpstr>PTSansRegular</vt:lpstr>
      <vt:lpstr>Times New Roman</vt:lpstr>
      <vt:lpstr>Trebuchet MS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LETY</dc:creator>
  <cp:lastModifiedBy>Roberto Berardi</cp:lastModifiedBy>
  <cp:revision>379</cp:revision>
  <dcterms:created xsi:type="dcterms:W3CDTF">2010-04-09T08:41:00Z</dcterms:created>
  <dcterms:modified xsi:type="dcterms:W3CDTF">2023-01-19T07:27:53Z</dcterms:modified>
</cp:coreProperties>
</file>